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345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39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run Bakshi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774"/>
    <a:srgbClr val="00879E"/>
    <a:srgbClr val="00AE9E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555EE5-FAB6-005E-52B4-186EEB6AD21D}" v="188" dt="2020-07-06T23:28:03.8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640" autoAdjust="0"/>
  </p:normalViewPr>
  <p:slideViewPr>
    <p:cSldViewPr snapToGrid="0" snapToObjects="1">
      <p:cViewPr>
        <p:scale>
          <a:sx n="125" d="100"/>
          <a:sy n="125" d="100"/>
        </p:scale>
        <p:origin x="-1920" y="-704"/>
      </p:cViewPr>
      <p:guideLst>
        <p:guide orient="horz" pos="3239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2E5B6B-8713-8747-AE5B-F1241B2BF5F0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2CCB75-1A26-DA44-8D3D-5B435BA85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9355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7B7340-DDD5-1B49-81AA-25BC4050C073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5E0D42-653B-D743-8A40-7FC34906D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1386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10667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4267"/>
            </a:lvl1pPr>
            <a:lvl2pPr marL="812810" indent="0" algn="ctr">
              <a:buNone/>
              <a:defRPr sz="3556"/>
            </a:lvl2pPr>
            <a:lvl3pPr marL="1625620" indent="0" algn="ctr">
              <a:buNone/>
              <a:defRPr sz="3200"/>
            </a:lvl3pPr>
            <a:lvl4pPr marL="2438430" indent="0" algn="ctr">
              <a:buNone/>
              <a:defRPr sz="2844"/>
            </a:lvl4pPr>
            <a:lvl5pPr marL="3251241" indent="0" algn="ctr">
              <a:buNone/>
              <a:defRPr sz="2844"/>
            </a:lvl5pPr>
            <a:lvl6pPr marL="4064051" indent="0" algn="ctr">
              <a:buNone/>
              <a:defRPr sz="2844"/>
            </a:lvl6pPr>
            <a:lvl7pPr marL="4876861" indent="0" algn="ctr">
              <a:buNone/>
              <a:defRPr sz="2844"/>
            </a:lvl7pPr>
            <a:lvl8pPr marL="5689671" indent="0" algn="ctr">
              <a:buNone/>
              <a:defRPr sz="2844"/>
            </a:lvl8pPr>
            <a:lvl9pPr marL="6502481" indent="0" algn="ctr">
              <a:buNone/>
              <a:defRPr sz="2844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851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332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946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353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10667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1pPr>
            <a:lvl2pPr marL="812810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2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3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4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05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8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67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48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488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35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64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783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580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5689"/>
            </a:lvl1pPr>
            <a:lvl2pPr>
              <a:defRPr sz="4978"/>
            </a:lvl2pPr>
            <a:lvl3pPr>
              <a:defRPr sz="4267"/>
            </a:lvl3pPr>
            <a:lvl4pPr>
              <a:defRPr sz="3556"/>
            </a:lvl4pPr>
            <a:lvl5pPr>
              <a:defRPr sz="3556"/>
            </a:lvl5pPr>
            <a:lvl6pPr>
              <a:defRPr sz="3556"/>
            </a:lvl6pPr>
            <a:lvl7pPr>
              <a:defRPr sz="3556"/>
            </a:lvl7pPr>
            <a:lvl8pPr>
              <a:defRPr sz="3556"/>
            </a:lvl8pPr>
            <a:lvl9pPr>
              <a:defRPr sz="355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672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5689"/>
            </a:lvl1pPr>
            <a:lvl2pPr marL="812810" indent="0">
              <a:buNone/>
              <a:defRPr sz="4978"/>
            </a:lvl2pPr>
            <a:lvl3pPr marL="1625620" indent="0">
              <a:buNone/>
              <a:defRPr sz="4267"/>
            </a:lvl3pPr>
            <a:lvl4pPr marL="2438430" indent="0">
              <a:buNone/>
              <a:defRPr sz="3556"/>
            </a:lvl4pPr>
            <a:lvl5pPr marL="3251241" indent="0">
              <a:buNone/>
              <a:defRPr sz="3556"/>
            </a:lvl5pPr>
            <a:lvl6pPr marL="4064051" indent="0">
              <a:buNone/>
              <a:defRPr sz="3556"/>
            </a:lvl6pPr>
            <a:lvl7pPr marL="4876861" indent="0">
              <a:buNone/>
              <a:defRPr sz="3556"/>
            </a:lvl7pPr>
            <a:lvl8pPr marL="5689671" indent="0">
              <a:buNone/>
              <a:defRPr sz="3556"/>
            </a:lvl8pPr>
            <a:lvl9pPr marL="6502481" indent="0">
              <a:buNone/>
              <a:defRPr sz="3556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7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928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48414" y="1478371"/>
            <a:ext cx="606256" cy="307777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1400" dirty="0">
                <a:solidFill>
                  <a:srgbClr val="0D0D0D"/>
                </a:solidFill>
              </a:rPr>
              <a:t>Alpha</a:t>
            </a:r>
            <a:endParaRPr lang="en-US" dirty="0"/>
          </a:p>
        </p:txBody>
      </p:sp>
      <p:cxnSp>
        <p:nvCxnSpPr>
          <p:cNvPr id="11" name="Curved Connector 10"/>
          <p:cNvCxnSpPr>
            <a:endCxn id="9" idx="2"/>
          </p:cNvCxnSpPr>
          <p:nvPr/>
        </p:nvCxnSpPr>
        <p:spPr>
          <a:xfrm rot="5400000" flipH="1" flipV="1">
            <a:off x="223822" y="2093104"/>
            <a:ext cx="734675" cy="120765"/>
          </a:xfrm>
          <a:prstGeom prst="curvedConnector3">
            <a:avLst/>
          </a:prstGeom>
          <a:ln w="12700">
            <a:solidFill>
              <a:srgbClr val="0087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TextBox 237"/>
          <p:cNvSpPr txBox="1"/>
          <p:nvPr/>
        </p:nvSpPr>
        <p:spPr>
          <a:xfrm>
            <a:off x="1466629" y="913627"/>
            <a:ext cx="703911" cy="52322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1400" dirty="0">
                <a:solidFill>
                  <a:srgbClr val="0D0D0D"/>
                </a:solidFill>
              </a:rPr>
              <a:t>Omega</a:t>
            </a:r>
          </a:p>
          <a:p>
            <a:pPr algn="ctr"/>
            <a:r>
              <a:rPr lang="en-US" sz="1400" dirty="0">
                <a:solidFill>
                  <a:srgbClr val="0D0D0D"/>
                </a:solidFill>
              </a:rPr>
              <a:t>(3+6)</a:t>
            </a:r>
            <a:endParaRPr lang="en-US" sz="1400" dirty="0">
              <a:solidFill>
                <a:srgbClr val="0D0D0D"/>
              </a:solidFill>
              <a:cs typeface="Calibri"/>
            </a:endParaRPr>
          </a:p>
        </p:txBody>
      </p:sp>
      <p:cxnSp>
        <p:nvCxnSpPr>
          <p:cNvPr id="10" name="Curved Connector 10">
            <a:extLst>
              <a:ext uri="{FF2B5EF4-FFF2-40B4-BE49-F238E27FC236}">
                <a16:creationId xmlns:a16="http://schemas.microsoft.com/office/drawing/2014/main" id="{EC41D03C-94C0-4BEF-B1F1-6DC64A96346F}"/>
              </a:ext>
            </a:extLst>
          </p:cNvPr>
          <p:cNvCxnSpPr/>
          <p:nvPr/>
        </p:nvCxnSpPr>
        <p:spPr>
          <a:xfrm rot="5400000" flipH="1" flipV="1">
            <a:off x="1448889" y="1726753"/>
            <a:ext cx="734666" cy="120765"/>
          </a:xfrm>
          <a:prstGeom prst="curvedConnector3">
            <a:avLst/>
          </a:prstGeom>
          <a:ln w="12700">
            <a:solidFill>
              <a:srgbClr val="0087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853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8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2155</TotalTime>
  <Words>1422</Words>
  <Application>Microsoft Office PowerPoint</Application>
  <PresentationFormat>On-screen Show (16:9)</PresentationFormat>
  <Paragraphs>225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BCom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Brough</dc:creator>
  <cp:lastModifiedBy>Nima Badiey</cp:lastModifiedBy>
  <cp:revision>165</cp:revision>
  <dcterms:created xsi:type="dcterms:W3CDTF">2015-10-05T21:15:00Z</dcterms:created>
  <dcterms:modified xsi:type="dcterms:W3CDTF">2020-07-06T23:28:12Z</dcterms:modified>
</cp:coreProperties>
</file>