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A30B2-DBD2-4282-BDC9-43351171A1A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C75EF-367A-4E76-9EAD-25462DF633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00400" y="2286000"/>
            <a:ext cx="1371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rtl="1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400" b="1" cap="all" dirty="0" err="1" smtClean="0">
                <a:ln w="9000" cmpd="sng">
                  <a:noFill/>
                  <a:prstDash val="solid"/>
                </a:ln>
                <a:gradFill>
                  <a:gsLst>
                    <a:gs pos="0">
                      <a:schemeClr val="tx1"/>
                    </a:gs>
                    <a:gs pos="31000">
                      <a:schemeClr val="tx1"/>
                    </a:gs>
                    <a:gs pos="67000">
                      <a:srgbClr val="002060"/>
                    </a:gs>
                    <a:gs pos="100000">
                      <a:srgbClr val="002060"/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TeST</a:t>
            </a:r>
            <a:endParaRPr lang="he-IL" sz="2400" b="1" cap="all" dirty="0" smtClean="0">
              <a:ln w="9000" cmpd="sng">
                <a:noFill/>
                <a:prstDash val="solid"/>
              </a:ln>
              <a:gradFill>
                <a:gsLst>
                  <a:gs pos="0">
                    <a:schemeClr val="tx1"/>
                  </a:gs>
                  <a:gs pos="31000">
                    <a:schemeClr val="tx1"/>
                  </a:gs>
                  <a:gs pos="67000">
                    <a:srgbClr val="002060"/>
                  </a:gs>
                  <a:gs pos="100000">
                    <a:srgbClr val="002060"/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2013-03-11T17:34:31Z</dcterms:created>
  <dcterms:modified xsi:type="dcterms:W3CDTF">2013-03-11T17:40:34Z</dcterms:modified>
</cp:coreProperties>
</file>