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embedTrueTypeFonts="1" saveSubset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3F65-E66B-4E0B-A392-A761028FC30B}" type="datetimeFigureOut">
              <a:rPr lang="he-IL" smtClean="0"/>
              <a:t>כ"ה/ניסן/תשפ"ה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E8EB-4EBD-492E-BCD8-11F4A41B07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139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3F65-E66B-4E0B-A392-A761028FC30B}" type="datetimeFigureOut">
              <a:rPr lang="he-IL" smtClean="0"/>
              <a:t>כ"ה/ניסן/תשפ"ה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E8EB-4EBD-492E-BCD8-11F4A41B07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76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3F65-E66B-4E0B-A392-A761028FC30B}" type="datetimeFigureOut">
              <a:rPr lang="he-IL" smtClean="0"/>
              <a:t>כ"ה/ניסן/תשפ"ה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E8EB-4EBD-492E-BCD8-11F4A41B07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107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3F65-E66B-4E0B-A392-A761028FC30B}" type="datetimeFigureOut">
              <a:rPr lang="he-IL" smtClean="0"/>
              <a:t>כ"ה/ניסן/תשפ"ה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E8EB-4EBD-492E-BCD8-11F4A41B07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787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3F65-E66B-4E0B-A392-A761028FC30B}" type="datetimeFigureOut">
              <a:rPr lang="he-IL" smtClean="0"/>
              <a:t>כ"ה/ניסן/תשפ"ה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E8EB-4EBD-492E-BCD8-11F4A41B07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3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3F65-E66B-4E0B-A392-A761028FC30B}" type="datetimeFigureOut">
              <a:rPr lang="he-IL" smtClean="0"/>
              <a:t>כ"ה/ניסן/תשפ"ה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E8EB-4EBD-492E-BCD8-11F4A41B07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309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3F65-E66B-4E0B-A392-A761028FC30B}" type="datetimeFigureOut">
              <a:rPr lang="he-IL" smtClean="0"/>
              <a:t>כ"ה/ניסן/תשפ"ה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E8EB-4EBD-492E-BCD8-11F4A41B07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054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3F65-E66B-4E0B-A392-A761028FC30B}" type="datetimeFigureOut">
              <a:rPr lang="he-IL" smtClean="0"/>
              <a:t>כ"ה/ניסן/תשפ"ה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E8EB-4EBD-492E-BCD8-11F4A41B07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249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3F65-E66B-4E0B-A392-A761028FC30B}" type="datetimeFigureOut">
              <a:rPr lang="he-IL" smtClean="0"/>
              <a:t>כ"ה/ניסן/תשפ"ה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E8EB-4EBD-492E-BCD8-11F4A41B07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80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3F65-E66B-4E0B-A392-A761028FC30B}" type="datetimeFigureOut">
              <a:rPr lang="he-IL" smtClean="0"/>
              <a:t>כ"ה/ניסן/תשפ"ה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E8EB-4EBD-492E-BCD8-11F4A41B07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981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3F65-E66B-4E0B-A392-A761028FC30B}" type="datetimeFigureOut">
              <a:rPr lang="he-IL" smtClean="0"/>
              <a:t>כ"ה/ניסן/תשפ"ה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E8EB-4EBD-492E-BCD8-11F4A41B07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604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13F65-E66B-4E0B-A392-A761028FC30B}" type="datetimeFigureOut">
              <a:rPr lang="he-IL" smtClean="0"/>
              <a:t>כ"ה/ניסן/תשפ"ה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CE8EB-4EBD-492E-BCD8-11F4A41B07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25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2000" y="357172"/>
            <a:ext cx="360000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800" dirty="0" err="1" smtClean="0"/>
              <a:t>אאא</a:t>
            </a:r>
            <a:r>
              <a:rPr lang="he-IL" sz="4800" dirty="0" smtClean="0"/>
              <a:t> </a:t>
            </a:r>
            <a:r>
              <a:rPr lang="he-IL" sz="4800" dirty="0" err="1" smtClean="0"/>
              <a:t>אאא</a:t>
            </a:r>
            <a:r>
              <a:rPr lang="he-IL" sz="4800" dirty="0" smtClean="0"/>
              <a:t> </a:t>
            </a:r>
            <a:r>
              <a:rPr lang="he-IL" sz="4800" dirty="0" err="1" smtClean="0"/>
              <a:t>אאא</a:t>
            </a:r>
            <a:r>
              <a:rPr lang="he-IL" sz="4800" dirty="0" smtClean="0"/>
              <a:t> </a:t>
            </a:r>
            <a:r>
              <a:rPr lang="he-IL" sz="4800" dirty="0" err="1" smtClean="0"/>
              <a:t>אאא</a:t>
            </a:r>
            <a:r>
              <a:rPr lang="he-IL" sz="4800" dirty="0" smtClean="0"/>
              <a:t> </a:t>
            </a:r>
            <a:r>
              <a:rPr lang="he-IL" sz="4800" dirty="0" err="1" smtClean="0"/>
              <a:t>אאא</a:t>
            </a:r>
            <a:r>
              <a:rPr lang="he-IL" sz="4800" dirty="0" smtClean="0"/>
              <a:t> </a:t>
            </a:r>
            <a:r>
              <a:rPr lang="he-IL" sz="4800" dirty="0" err="1" smtClean="0"/>
              <a:t>אאא</a:t>
            </a:r>
            <a:endParaRPr lang="he-IL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25357"/>
            <a:ext cx="360000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4800" dirty="0" err="1"/>
              <a:t>a</a:t>
            </a:r>
            <a:r>
              <a:rPr lang="en-US" sz="4800" dirty="0" err="1" smtClean="0"/>
              <a:t>aa</a:t>
            </a:r>
            <a:r>
              <a:rPr lang="en-US" sz="4800" dirty="0" smtClean="0"/>
              <a:t> </a:t>
            </a:r>
            <a:r>
              <a:rPr lang="en-US" sz="4800" dirty="0" err="1" smtClean="0"/>
              <a:t>aaa</a:t>
            </a:r>
            <a:r>
              <a:rPr lang="en-US" sz="4800" dirty="0" smtClean="0"/>
              <a:t> </a:t>
            </a:r>
            <a:r>
              <a:rPr lang="en-US" sz="4800" dirty="0" err="1" smtClean="0"/>
              <a:t>aaa</a:t>
            </a:r>
            <a:r>
              <a:rPr lang="en-US" sz="4800" dirty="0" smtClean="0"/>
              <a:t> </a:t>
            </a:r>
            <a:r>
              <a:rPr lang="en-US" sz="4800" dirty="0" err="1" smtClean="0"/>
              <a:t>aaa</a:t>
            </a:r>
            <a:r>
              <a:rPr lang="en-US" sz="4800" dirty="0" smtClean="0"/>
              <a:t> </a:t>
            </a:r>
            <a:r>
              <a:rPr lang="en-US" sz="4800" dirty="0" err="1" smtClean="0"/>
              <a:t>aaa</a:t>
            </a:r>
            <a:r>
              <a:rPr lang="en-US" sz="4800" dirty="0" smtClean="0"/>
              <a:t> </a:t>
            </a:r>
            <a:r>
              <a:rPr lang="en-US" sz="4800" dirty="0" err="1" smtClean="0"/>
              <a:t>aaa</a:t>
            </a:r>
            <a:endParaRPr lang="he-IL" sz="4800" dirty="0"/>
          </a:p>
        </p:txBody>
      </p:sp>
      <p:sp>
        <p:nvSpPr>
          <p:cNvPr id="6" name="מלבן 5"/>
          <p:cNvSpPr/>
          <p:nvPr/>
        </p:nvSpPr>
        <p:spPr>
          <a:xfrm>
            <a:off x="8592000" y="356569"/>
            <a:ext cx="3600000" cy="83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0" y="1824754"/>
            <a:ext cx="3600000" cy="83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280032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מסך רחב</PresentationFormat>
  <Paragraphs>2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Calibri</vt:lpstr>
      <vt:lpstr>Times New Roman</vt:lpstr>
      <vt:lpstr>Calibri Light</vt:lpstr>
      <vt:lpstr>Arial</vt:lpstr>
      <vt:lpstr>ערכת נושא Office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2025-04-23T17:05:50Z</dcterms:created>
  <dcterms:modified xsi:type="dcterms:W3CDTF">2025-04-23T17:10:54Z</dcterms:modified>
</cp:coreProperties>
</file>