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38" r:id="rId1"/>
  </p:sldMasterIdLst>
  <p:notesMasterIdLst>
    <p:notesMasterId r:id="rId3"/>
  </p:notesMasterIdLst>
  <p:handoutMasterIdLst>
    <p:handoutMasterId r:id="rId4"/>
  </p:handoutMasterIdLst>
  <p:sldIdLst>
    <p:sldId id="512" r:id="rId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46"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8187"/>
    <a:srgbClr val="6DC237"/>
    <a:srgbClr val="C40001"/>
    <a:srgbClr val="E69138"/>
    <a:srgbClr val="E16A1B"/>
    <a:srgbClr val="FFFFFF"/>
    <a:srgbClr val="F0F1F2"/>
    <a:srgbClr val="7F7F7F"/>
    <a:srgbClr val="003C71"/>
    <a:srgbClr val="E6F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1550B1-795C-AC07-71FA-4392DA8105CF}" v="26" dt="2019-07-12T13:01:13.5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0" autoAdjust="0"/>
    <p:restoredTop sz="90668" autoAdjust="0"/>
  </p:normalViewPr>
  <p:slideViewPr>
    <p:cSldViewPr snapToGrid="0">
      <p:cViewPr varScale="1">
        <p:scale>
          <a:sx n="120" d="100"/>
          <a:sy n="120" d="100"/>
        </p:scale>
        <p:origin x="182" y="82"/>
      </p:cViewPr>
      <p:guideLst>
        <p:guide orient="horz" pos="1620"/>
        <p:guide pos="5470"/>
        <p:guide pos="287"/>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3" d="100"/>
          <a:sy n="63" d="100"/>
        </p:scale>
        <p:origin x="2285"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Intel Clear"/>
              </a:rPr>
              <a:pPr/>
              <a:t>7/12/2019</a:t>
            </a:fld>
            <a:endParaRPr lang="en-US" dirty="0">
              <a:latin typeface="Intel Cle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Intel Clear"/>
              </a:defRPr>
            </a:lvl1pPr>
          </a:lstStyle>
          <a:p>
            <a:fld id="{ED7FC5FE-6F0D-D34A-8EE6-C95B4F5F4DC8}" type="datetimeFigureOut">
              <a:rPr lang="en-US" smtClean="0"/>
              <a:pPr/>
              <a:t>7/12/2019</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Intel Clear"/>
                <a:ea typeface="+mn-ea"/>
                <a:cs typeface="+mn-cs"/>
              </a:rPr>
              <a:t>Intel aims to ensure that all major DL frameworks and topologies run well on Intel Architecture, and customers are free to choose whichever framework(s) best suit their needs.  </a:t>
            </a:r>
            <a:r>
              <a:rPr lang="en-US" dirty="0"/>
              <a:t>We’ve </a:t>
            </a:r>
            <a:r>
              <a:rPr lang="en-US" baseline="0" dirty="0"/>
              <a:t>been directly optimizing the most popular AI frameworks for Intel Architecture (based on market demand) and producing huge speedups.  We intend to enable even more frameworks in the future through the Intel® nGraph™ Library.  Please note that each of these frameworks have a varying degree of optimization and configuration protocols, so visit </a:t>
            </a:r>
            <a:r>
              <a:rPr lang="en-US" baseline="0" dirty="0" err="1"/>
              <a:t>ai.intel.com</a:t>
            </a:r>
            <a:r>
              <a:rPr lang="en-US" baseline="0" dirty="0"/>
              <a:t>/framework-optimizations/ for full details.</a:t>
            </a:r>
          </a:p>
          <a:p>
            <a:endParaRPr lang="en-US" baseline="0" dirty="0"/>
          </a:p>
          <a:p>
            <a:r>
              <a:rPr lang="en-US" sz="1200" b="0" i="0" kern="1200" dirty="0">
                <a:solidFill>
                  <a:schemeClr val="tx1"/>
                </a:solidFill>
                <a:effectLst/>
                <a:latin typeface="Intel Clear"/>
                <a:ea typeface="+mn-ea"/>
                <a:cs typeface="+mn-cs"/>
              </a:rPr>
              <a:t>Intel develops and maintains its own framework called Neon. Neon is our innovation framework, which means we use it to implement new DL research quickly by adding support for new DL layer types, etc. Neon is also our reference framework, which means we will typically conduct new performance benchmarking first on Neon.  Customers are free to choose whatever framework they want. We are not promoting Neon over other frameworks or trying to get customers to switch from other frameworks to Neon.</a:t>
            </a:r>
          </a:p>
          <a:p>
            <a:endParaRPr lang="en-US" sz="1200" b="0" i="0" kern="1200" dirty="0">
              <a:solidFill>
                <a:schemeClr val="tx1"/>
              </a:solidFill>
              <a:effectLst/>
              <a:latin typeface="Intel Clear"/>
              <a:ea typeface="+mn-ea"/>
              <a:cs typeface="+mn-cs"/>
            </a:endParaRPr>
          </a:p>
          <a:p>
            <a:r>
              <a:rPr lang="en-US" sz="1200" b="0" i="0" kern="1200" dirty="0">
                <a:solidFill>
                  <a:schemeClr val="tx1"/>
                </a:solidFill>
                <a:effectLst/>
                <a:latin typeface="Intel Clear"/>
                <a:ea typeface="+mn-ea"/>
                <a:cs typeface="+mn-cs"/>
              </a:rPr>
              <a:t>The other Intel-led framework is </a:t>
            </a:r>
            <a:r>
              <a:rPr lang="en-US" sz="1200" b="0" i="0" kern="1200" dirty="0" err="1">
                <a:solidFill>
                  <a:schemeClr val="tx1"/>
                </a:solidFill>
                <a:effectLst/>
                <a:latin typeface="Intel Clear"/>
                <a:ea typeface="+mn-ea"/>
                <a:cs typeface="+mn-cs"/>
              </a:rPr>
              <a:t>BigDL</a:t>
            </a:r>
            <a:r>
              <a:rPr lang="en-US" sz="1200" b="0" i="0" kern="1200" dirty="0">
                <a:solidFill>
                  <a:schemeClr val="tx1"/>
                </a:solidFill>
                <a:effectLst/>
                <a:latin typeface="Intel Clear"/>
                <a:ea typeface="+mn-ea"/>
                <a:cs typeface="+mn-cs"/>
              </a:rPr>
              <a:t>, which we’ll talk about in the next slide…</a:t>
            </a:r>
          </a:p>
        </p:txBody>
      </p:sp>
      <p:sp>
        <p:nvSpPr>
          <p:cNvPr id="4" name="Slide Number Placeholder 3"/>
          <p:cNvSpPr>
            <a:spLocks noGrp="1"/>
          </p:cNvSpPr>
          <p:nvPr>
            <p:ph type="sldNum" sz="quarter" idx="10"/>
          </p:nvPr>
        </p:nvSpPr>
        <p:spPr/>
        <p:txBody>
          <a:bodyPr/>
          <a:lstStyle/>
          <a:p>
            <a:fld id="{AFFEF063-2C9A-46E2-B471-A937FBB8996D}"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061835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8272106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735329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5504319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09174" y="2036875"/>
            <a:ext cx="6725652" cy="623248"/>
          </a:xfrm>
          <a:noFill/>
          <a:ln w="9525" cap="flat" cmpd="sng" algn="ctr">
            <a:noFill/>
            <a:prstDash val="solid"/>
            <a:round/>
            <a:headEnd type="none" w="med" len="med"/>
            <a:tailEnd type="none" w="med" len="med"/>
          </a:ln>
          <a:effectLst>
            <a:outerShdw blurRad="546100" dir="2700000" algn="tl" rotWithShape="0">
              <a:schemeClr val="tx1">
                <a:alpha val="43000"/>
              </a:schemeClr>
            </a:outerShdw>
          </a:effectLst>
        </p:spPr>
        <p:txBody>
          <a:bodyPr vert="horz" wrap="square" lIns="365760" tIns="0" rIns="365760" bIns="91440" numCol="1" rtlCol="0" anchor="ctr" anchorCtr="0" compatLnSpc="1">
            <a:prstTxWarp prst="textNoShape">
              <a:avLst/>
            </a:prstTxWarp>
            <a:noAutofit/>
          </a:bodyPr>
          <a:lstStyle>
            <a:lvl1pPr>
              <a:lnSpc>
                <a:spcPct val="75000"/>
              </a:lnSpc>
              <a:defRPr lang="en-US" sz="5390" b="1" kern="1200" dirty="0">
                <a:ln>
                  <a:solidFill>
                    <a:schemeClr val="bg2">
                      <a:alpha val="0"/>
                    </a:schemeClr>
                  </a:solidFill>
                </a:ln>
                <a:solidFill>
                  <a:srgbClr val="FFFFFF"/>
                </a:solidFill>
                <a:effectLst>
                  <a:outerShdw blurRad="444500" dir="2700000" algn="tl" rotWithShape="0">
                    <a:schemeClr val="tx1">
                      <a:alpha val="26000"/>
                    </a:schemeClr>
                  </a:outerShdw>
                </a:effectLst>
                <a:ea typeface="+mn-ea"/>
                <a:cs typeface="Arial" charset="0"/>
              </a:defRPr>
            </a:lvl1pPr>
          </a:lstStyle>
          <a:p>
            <a:pPr lvl="0"/>
            <a:r>
              <a:rPr lang="en-US" dirty="0"/>
              <a:t>Click to edit Master title style</a:t>
            </a:r>
            <a:br>
              <a:rPr lang="en-US" dirty="0"/>
            </a:br>
            <a:r>
              <a:rPr lang="en-US" dirty="0"/>
              <a:t>[section break slide]</a:t>
            </a:r>
          </a:p>
        </p:txBody>
      </p:sp>
    </p:spTree>
    <p:extLst>
      <p:ext uri="{BB962C8B-B14F-4D97-AF65-F5344CB8AC3E}">
        <p14:creationId xmlns:p14="http://schemas.microsoft.com/office/powerpoint/2010/main" val="255388596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screen">
            <a:extLst>
              <a:ext uri="{28A0092B-C50C-407E-A947-70E740481C1C}">
                <a14:useLocalDpi xmlns:a14="http://schemas.microsoft.com/office/drawing/2010/main"/>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1808324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1358511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extLst>
      <p:ext uri="{BB962C8B-B14F-4D97-AF65-F5344CB8AC3E}">
        <p14:creationId xmlns:p14="http://schemas.microsoft.com/office/powerpoint/2010/main" val="2598914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4062063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1192946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638207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2392689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defTabSz="685800"/>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588164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Tree>
    <p:extLst>
      <p:ext uri="{BB962C8B-B14F-4D97-AF65-F5344CB8AC3E}">
        <p14:creationId xmlns:p14="http://schemas.microsoft.com/office/powerpoint/2010/main" val="2900421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lvl1pPr>
              <a:defRPr>
                <a:solidFill>
                  <a:schemeClr val="bg1"/>
                </a:solidFill>
              </a:defRPr>
            </a:lvl1p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403727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Tree>
    <p:extLst>
      <p:ext uri="{BB962C8B-B14F-4D97-AF65-F5344CB8AC3E}">
        <p14:creationId xmlns:p14="http://schemas.microsoft.com/office/powerpoint/2010/main" val="4001256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54pt Intel Clear Pro blue section</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4137169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3289616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44746669"/>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rgbClr val="003C71"/>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8718550" y="4814113"/>
            <a:ext cx="425449" cy="273844"/>
          </a:xfrm>
          <a:prstGeom prst="rect">
            <a:avLst/>
          </a:prstGeom>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718550" y="4814113"/>
            <a:ext cx="425449" cy="273844"/>
          </a:xfrm>
          <a:prstGeom prst="rect">
            <a:avLst/>
          </a:prstGeom>
        </p:spPr>
        <p:txBody>
          <a:bodyPr/>
          <a:lstStyle/>
          <a:p>
            <a:fld id="{EE2556C5-CE8C-6547-B838-EA80C61A4AF7}" type="slidenum">
              <a:rPr lang="en-US" smtClean="0">
                <a:solidFill>
                  <a:prstClr val="black"/>
                </a:solidFill>
              </a:rPr>
              <a:pPr/>
              <a:t>‹#›</a:t>
            </a:fld>
            <a:endParaRPr lang="en-US" dirty="0">
              <a:solidFill>
                <a:prstClr val="black"/>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9" name="Text Placeholder 7"/>
          <p:cNvSpPr>
            <a:spLocks noGrp="1"/>
          </p:cNvSpPr>
          <p:nvPr>
            <p:ph type="body" sz="quarter" idx="13" hasCustomPrompt="1"/>
          </p:nvPr>
        </p:nvSpPr>
        <p:spPr>
          <a:xfrm>
            <a:off x="353962" y="4620839"/>
            <a:ext cx="8436076" cy="184666"/>
          </a:xfrm>
        </p:spPr>
        <p:txBody>
          <a:bodyPr wrap="square" anchor="b" anchorCtr="0">
            <a:spAutoFit/>
          </a:bodyPr>
          <a:lstStyle>
            <a:lvl1pPr marL="0" indent="0">
              <a:lnSpc>
                <a:spcPct val="75000"/>
              </a:lnSpc>
              <a:spcBef>
                <a:spcPts val="0"/>
              </a:spcBef>
              <a:buFont typeface="Arial" pitchFamily="34" charset="0"/>
              <a:buNone/>
              <a:defRPr sz="800">
                <a:solidFill>
                  <a:srgbClr val="93A0A7"/>
                </a:solidFill>
                <a:latin typeface="+mn-lt"/>
              </a:defRPr>
            </a:lvl1pPr>
            <a:lvl2pPr marL="171450" indent="-114300">
              <a:defRPr sz="900"/>
            </a:lvl2pPr>
            <a:lvl3pPr marL="342900" indent="-114300">
              <a:defRPr sz="900"/>
            </a:lvl3pPr>
            <a:lvl4pPr marL="514350" indent="-114300">
              <a:defRPr sz="900"/>
            </a:lvl4pPr>
            <a:lvl5pPr marL="685800" indent="-114300">
              <a:defRPr sz="900"/>
            </a:lvl5pPr>
          </a:lstStyle>
          <a:p>
            <a:pPr lvl="0"/>
            <a:r>
              <a:rPr lang="en-US" dirty="0"/>
              <a:t>Click to edit footnote</a:t>
            </a:r>
          </a:p>
        </p:txBody>
      </p:sp>
      <p:sp>
        <p:nvSpPr>
          <p:cNvPr id="3" name="Slide Number Placeholder 2"/>
          <p:cNvSpPr>
            <a:spLocks noGrp="1"/>
          </p:cNvSpPr>
          <p:nvPr>
            <p:ph type="sldNum" sz="quarter" idx="14"/>
          </p:nvPr>
        </p:nvSpPr>
        <p:spPr>
          <a:xfrm>
            <a:off x="8848344" y="4914888"/>
            <a:ext cx="128240" cy="123111"/>
          </a:xfrm>
          <a:prstGeom prst="rect">
            <a:avLst/>
          </a:prstGeom>
        </p:spPr>
        <p:txBody>
          <a:bodyPr/>
          <a:lstStyle/>
          <a:p>
            <a:pPr eaLnBrk="0" fontAlgn="base" hangingPunct="0">
              <a:spcBef>
                <a:spcPct val="50000"/>
              </a:spcBef>
              <a:spcAft>
                <a:spcPct val="0"/>
              </a:spcAft>
            </a:pPr>
            <a:fld id="{FD44707B-D922-47D5-BD24-D96E91B70543}" type="slidenum">
              <a:rPr>
                <a:solidFill>
                  <a:prstClr val="black"/>
                </a:solidFill>
              </a:rPr>
              <a:pPr eaLnBrk="0" fontAlgn="base" hangingPunct="0">
                <a:spcBef>
                  <a:spcPct val="50000"/>
                </a:spcBef>
                <a:spcAft>
                  <a:spcPct val="0"/>
                </a:spcAft>
              </a:pPr>
              <a:t>‹#›</a:t>
            </a:fld>
            <a:endParaRPr dirty="0">
              <a:solidFill>
                <a:prstClr val="black"/>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33287498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1277781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11078880"/>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extLst>
      <p:ext uri="{BB962C8B-B14F-4D97-AF65-F5344CB8AC3E}">
        <p14:creationId xmlns:p14="http://schemas.microsoft.com/office/powerpoint/2010/main" val="15739120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4311595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54597735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11617165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a:solidFill>
                <a:srgbClr val="003C71"/>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3707539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Tree>
    <p:extLst>
      <p:ext uri="{BB962C8B-B14F-4D97-AF65-F5344CB8AC3E}">
        <p14:creationId xmlns:p14="http://schemas.microsoft.com/office/powerpoint/2010/main" val="40921772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86653127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a:xfrm>
            <a:off x="6872352" y="4824387"/>
            <a:ext cx="2133600" cy="273844"/>
          </a:xfrm>
          <a:prstGeom prst="rect">
            <a:avLst/>
          </a:prstGeom>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40pt Intel Clear Heading</a:t>
            </a:r>
          </a:p>
        </p:txBody>
      </p:sp>
    </p:spTree>
    <p:extLst>
      <p:ext uri="{BB962C8B-B14F-4D97-AF65-F5344CB8AC3E}">
        <p14:creationId xmlns:p14="http://schemas.microsoft.com/office/powerpoint/2010/main" val="18885071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20221107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72352" y="4824387"/>
            <a:ext cx="2133600" cy="273844"/>
          </a:xfrm>
          <a:prstGeom prst="rect">
            <a:avLst/>
          </a:prstGeom>
        </p:spPr>
        <p:txBody>
          <a:body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19243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dirty="0"/>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27768248"/>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4" y="1203326"/>
            <a:ext cx="8228012" cy="3425825"/>
          </a:xfrm>
        </p:spPr>
        <p:txBody>
          <a:bodyPr/>
          <a:lstStyle>
            <a:lvl1pPr>
              <a:defRPr>
                <a:solidFill>
                  <a:srgbClr val="0071C5"/>
                </a:solidFill>
              </a:defRPr>
            </a:lvl1pPr>
            <a:lvl2pPr>
              <a:defRPr sz="1800"/>
            </a:lvl2pPr>
            <a:lvl3pPr>
              <a:defRPr sz="1800"/>
            </a:lvl3pPr>
            <a:lvl4pPr>
              <a:defRPr sz="1600"/>
            </a:lvl4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
        <p:nvSpPr>
          <p:cNvPr id="8" name="Footer Placeholder 3"/>
          <p:cNvSpPr txBox="1">
            <a:spLocks/>
          </p:cNvSpPr>
          <p:nvPr userDrawn="1"/>
        </p:nvSpPr>
        <p:spPr>
          <a:xfrm>
            <a:off x="2998470" y="4824387"/>
            <a:ext cx="2895600" cy="273844"/>
          </a:xfrm>
          <a:prstGeom prst="rect">
            <a:avLst/>
          </a:prstGeom>
        </p:spPr>
        <p:txBody>
          <a:bodyPr vert="horz" lIns="68580" tIns="34290" rIns="68580" bIns="34290" rtlCol="0" anchor="ctr"/>
          <a:lstStyle>
            <a:defPPr>
              <a:defRPr lang="en-US"/>
            </a:defPPr>
            <a:lvl1pPr marL="0" algn="ctr" defTabSz="914400" rtl="0" eaLnBrk="1" latinLnBrk="0" hangingPunct="1">
              <a:defRPr sz="1067"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a:solidFill>
                  <a:prstClr val="white"/>
                </a:solidFill>
              </a:rPr>
              <a:t>INTEL CONFIDENTIAL : UNDER NDA WITH HKMC</a:t>
            </a:r>
            <a:endParaRPr lang="en-US" sz="800" dirty="0">
              <a:solidFill>
                <a:prstClr val="white"/>
              </a:solidFill>
            </a:endParaRPr>
          </a:p>
        </p:txBody>
      </p:sp>
    </p:spTree>
    <p:extLst>
      <p:ext uri="{BB962C8B-B14F-4D97-AF65-F5344CB8AC3E}">
        <p14:creationId xmlns:p14="http://schemas.microsoft.com/office/powerpoint/2010/main" val="20012077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4" y="1203325"/>
            <a:ext cx="4006851"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5"/>
            <a:ext cx="4005264" cy="3425825"/>
          </a:xfrm>
        </p:spPr>
        <p:txBody>
          <a:bodyPr vert="horz" lIns="0" tIns="0" rIns="0" bIns="0" rtlCol="0">
            <a:noAutofit/>
          </a:bodyPr>
          <a:lstStyle>
            <a:lvl1pPr>
              <a:defRPr lang="en-US" dirty="0" smtClean="0"/>
            </a:lvl1pPr>
            <a:lvl2pPr>
              <a:defRPr lang="en-US" dirty="0" smtClean="0"/>
            </a:lvl2pPr>
            <a:lvl3pPr>
              <a:defRPr lang="en-US" sz="1400" dirty="0" smtClean="0"/>
            </a:lvl3pPr>
            <a:lvl4pPr>
              <a:defRPr lang="en-US" sz="1200" dirty="0" smtClean="0"/>
            </a:lvl4pPr>
            <a:lvl5pPr>
              <a:defRPr lang="en-US" sz="1200" dirty="0"/>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42067878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3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3326"/>
            <a:ext cx="8228013" cy="3425825"/>
          </a:xfrm>
        </p:spPr>
        <p:txBody>
          <a:bodyPr anchor="ctr" anchorCtr="0"/>
          <a:lstStyle>
            <a:lvl1pPr marL="190496" indent="-190496">
              <a:defRPr sz="3600" b="1" baseline="0">
                <a:solidFill>
                  <a:schemeClr val="accent2"/>
                </a:solidFill>
                <a:latin typeface="+mn-lt"/>
                <a:cs typeface="Intel Clear"/>
              </a:defRPr>
            </a:lvl1pPr>
            <a:lvl2pPr marL="417503" indent="-225419">
              <a:buFont typeface="Intel Clear" pitchFamily="34" charset="0"/>
              <a:buChar char="–"/>
              <a:defRPr sz="1200" baseline="0">
                <a:latin typeface="+mn-lt"/>
                <a:cs typeface="Intel Clear" panose="020B0604020203020204" pitchFamily="34" charset="0"/>
              </a:defRPr>
            </a:lvl2pPr>
            <a:lvl3pPr marL="685783" indent="-228594">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5492432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3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rgbClr val="003C71"/>
                </a:solidFill>
                <a:latin typeface="Intel Clear Pro" panose="020B0804020202060201" pitchFamily="34" charset="0"/>
                <a:cs typeface="Intel Clear Pro" panose="020B0804020202060201" pitchFamily="34" charset="0"/>
              </a:defRPr>
            </a:lvl1pPr>
          </a:lstStyle>
          <a:p>
            <a:r>
              <a:rPr lang="en-US" dirty="0"/>
              <a:t>54pt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3882669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a:t>28pt Intel Clear Headline</a:t>
            </a:r>
          </a:p>
        </p:txBody>
      </p:sp>
    </p:spTree>
    <p:extLst>
      <p:ext uri="{BB962C8B-B14F-4D97-AF65-F5344CB8AC3E}">
        <p14:creationId xmlns:p14="http://schemas.microsoft.com/office/powerpoint/2010/main" val="365732040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5" name="Footer Placeholder 3"/>
          <p:cNvSpPr txBox="1">
            <a:spLocks/>
          </p:cNvSpPr>
          <p:nvPr userDrawn="1"/>
        </p:nvSpPr>
        <p:spPr>
          <a:xfrm>
            <a:off x="2904173" y="4824387"/>
            <a:ext cx="2895600" cy="273844"/>
          </a:xfrm>
          <a:prstGeom prst="rect">
            <a:avLst/>
          </a:prstGeom>
        </p:spPr>
        <p:txBody>
          <a:bodyPr vert="horz" lIns="68580" tIns="34290" rIns="68580" bIns="34290" rtlCol="0" anchor="ctr"/>
          <a:lstStyle>
            <a:defPPr>
              <a:defRPr lang="en-US"/>
            </a:defPPr>
            <a:lvl1pPr marL="0" algn="ctr" defTabSz="914400" rtl="0" eaLnBrk="1" latinLnBrk="0" hangingPunct="1">
              <a:defRPr sz="1067"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a:solidFill>
                  <a:prstClr val="white"/>
                </a:solidFill>
              </a:rPr>
              <a:t>INTEL CONFIDENTIAL : UNDER NDA WITH HKMC</a:t>
            </a:r>
            <a:endParaRPr lang="en-US" sz="800" dirty="0">
              <a:solidFill>
                <a:prstClr val="white"/>
              </a:solidFill>
            </a:endParaRPr>
          </a:p>
        </p:txBody>
      </p:sp>
    </p:spTree>
    <p:extLst>
      <p:ext uri="{BB962C8B-B14F-4D97-AF65-F5344CB8AC3E}">
        <p14:creationId xmlns:p14="http://schemas.microsoft.com/office/powerpoint/2010/main" val="307188076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9" name="Text Placeholder 7"/>
          <p:cNvSpPr>
            <a:spLocks noGrp="1"/>
          </p:cNvSpPr>
          <p:nvPr>
            <p:ph type="body" sz="quarter" idx="13" hasCustomPrompt="1"/>
          </p:nvPr>
        </p:nvSpPr>
        <p:spPr>
          <a:xfrm>
            <a:off x="353963" y="4334877"/>
            <a:ext cx="8436076" cy="92333"/>
          </a:xfrm>
        </p:spPr>
        <p:txBody>
          <a:bodyPr wrap="square" anchor="b" anchorCtr="0">
            <a:spAutoFit/>
          </a:bodyPr>
          <a:lstStyle>
            <a:lvl1pPr marL="0" indent="0">
              <a:lnSpc>
                <a:spcPct val="75000"/>
              </a:lnSpc>
              <a:spcBef>
                <a:spcPts val="0"/>
              </a:spcBef>
              <a:buFont typeface="Arial" pitchFamily="34" charset="0"/>
              <a:buNone/>
              <a:defRPr sz="800">
                <a:solidFill>
                  <a:srgbClr val="93A0A7"/>
                </a:solidFill>
                <a:latin typeface="+mn-lt"/>
              </a:defRPr>
            </a:lvl1pPr>
            <a:lvl2pPr marL="171446" indent="-114297">
              <a:defRPr sz="900"/>
            </a:lvl2pPr>
            <a:lvl3pPr marL="342892" indent="-114297">
              <a:defRPr sz="900"/>
            </a:lvl3pPr>
            <a:lvl4pPr marL="514337" indent="-114297">
              <a:defRPr sz="900"/>
            </a:lvl4pPr>
            <a:lvl5pPr marL="685783" indent="-114297">
              <a:defRPr sz="900"/>
            </a:lvl5pPr>
          </a:lstStyle>
          <a:p>
            <a:pPr lvl="0"/>
            <a:r>
              <a:rPr lang="en-US" dirty="0"/>
              <a:t>Click to edit footnote</a:t>
            </a:r>
          </a:p>
        </p:txBody>
      </p:sp>
      <p:sp>
        <p:nvSpPr>
          <p:cNvPr id="3" name="Slide Number Placeholder 2"/>
          <p:cNvSpPr>
            <a:spLocks noGrp="1"/>
          </p:cNvSpPr>
          <p:nvPr>
            <p:ph type="sldNum" sz="quarter" idx="14"/>
          </p:nvPr>
        </p:nvSpPr>
        <p:spPr/>
        <p:txBody>
          <a:bodyPr/>
          <a:lstStyle/>
          <a:p>
            <a:pPr eaLnBrk="0" fontAlgn="base" hangingPunct="0">
              <a:spcBef>
                <a:spcPct val="50000"/>
              </a:spcBef>
              <a:spcAft>
                <a:spcPct val="0"/>
              </a:spcAft>
            </a:pPr>
            <a:fld id="{FD44707B-D922-47D5-BD24-D96E91B70543}" type="slidenum">
              <a:rPr>
                <a:solidFill>
                  <a:prstClr val="white"/>
                </a:solidFill>
              </a:rPr>
              <a:pPr eaLnBrk="0" fontAlgn="base" hangingPunct="0">
                <a:spcBef>
                  <a:spcPct val="50000"/>
                </a:spcBef>
                <a:spcAft>
                  <a:spcPct val="0"/>
                </a:spcAft>
              </a:pPr>
              <a:t>‹#›</a:t>
            </a:fld>
            <a:endParaRPr dirty="0">
              <a:solidFill>
                <a:prstClr val="white"/>
              </a:solidFill>
            </a:endParaRPr>
          </a:p>
        </p:txBody>
      </p:sp>
    </p:spTree>
    <p:extLst>
      <p:ext uri="{BB962C8B-B14F-4D97-AF65-F5344CB8AC3E}">
        <p14:creationId xmlns:p14="http://schemas.microsoft.com/office/powerpoint/2010/main" val="1070929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1343"/>
            <a:ext cx="8228012" cy="3427808"/>
          </a:xfrm>
        </p:spPr>
        <p:txBody>
          <a:bodyPr/>
          <a:lstStyle>
            <a:lvl1pPr marL="0" marR="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lvl1pPr>
            <a:lvl2pPr>
              <a:defRPr lang="en-US" sz="1350" kern="1200" baseline="0" dirty="0" err="1" smtClean="0">
                <a:solidFill>
                  <a:schemeClr val="tx2"/>
                </a:solidFill>
                <a:latin typeface="+mn-lt"/>
                <a:ea typeface="+mn-ea"/>
                <a:cs typeface="Intel Clear" panose="020B0604020203020204" pitchFamily="34" charset="0"/>
              </a:defRPr>
            </a:lvl2pPr>
            <a:lvl3pPr marL="428625" indent="-171450">
              <a:defRPr lang="en-US" sz="1350" kern="1200" dirty="0" smtClean="0">
                <a:solidFill>
                  <a:schemeClr val="tx2"/>
                </a:solidFill>
                <a:latin typeface="+mn-lt"/>
                <a:ea typeface="+mn-ea"/>
                <a:cs typeface="Intel Clear" panose="020B0604020203020204" pitchFamily="34" charset="0"/>
              </a:defRPr>
            </a:lvl3pPr>
            <a:lvl4pPr>
              <a:defRPr/>
            </a:lvl4pPr>
            <a:lvl5pPr>
              <a:defRPr/>
            </a:lvl5pPr>
          </a:lstStyle>
          <a:p>
            <a:pPr marL="0" marR="0" lvl="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pPr>
            <a:r>
              <a:rPr lang="en-US" dirty="0" err="1"/>
              <a:t>22pt</a:t>
            </a:r>
            <a:r>
              <a:rPr lang="en-US" dirty="0"/>
              <a:t> Intel Clear body text</a:t>
            </a:r>
          </a:p>
          <a:p>
            <a:pPr lvl="1"/>
            <a:r>
              <a:rPr lang="en-US" dirty="0" err="1"/>
              <a:t>18pt</a:t>
            </a:r>
            <a:r>
              <a:rPr lang="en-US" dirty="0"/>
              <a:t> Intel Clear bullet one</a:t>
            </a:r>
          </a:p>
          <a:p>
            <a:pPr marL="428625" lvl="2" indent="-171450" algn="l" defTabSz="342900" rtl="0" eaLnBrk="1" latinLnBrk="0" hangingPunct="1">
              <a:spcBef>
                <a:spcPts val="600"/>
              </a:spcBef>
              <a:buFont typeface="Wingdings" charset="2"/>
              <a:buChar char="§"/>
            </a:pPr>
            <a:r>
              <a:rPr lang="en-US" dirty="0" err="1"/>
              <a:t>18pt</a:t>
            </a:r>
            <a:r>
              <a:rPr lang="en-US" dirty="0"/>
              <a:t> Intel Clear sub-bullet</a:t>
            </a:r>
          </a:p>
          <a:p>
            <a:pPr lvl="3"/>
            <a:r>
              <a:rPr lang="en-US" dirty="0" err="1"/>
              <a:t>16pt</a:t>
            </a:r>
            <a:r>
              <a:rPr lang="en-US" dirty="0"/>
              <a:t> Intel Clear fourth level</a:t>
            </a:r>
          </a:p>
          <a:p>
            <a:pPr lvl="4"/>
            <a:r>
              <a:rPr lang="en-US" dirty="0" err="1"/>
              <a:t>14pt</a:t>
            </a:r>
            <a:r>
              <a:rPr lang="en-US" dirty="0"/>
              <a:t> Intel Clear fifth level</a:t>
            </a:r>
          </a:p>
        </p:txBody>
      </p:sp>
      <p:sp>
        <p:nvSpPr>
          <p:cNvPr id="4" name="Date Placeholder 3"/>
          <p:cNvSpPr>
            <a:spLocks noGrp="1"/>
          </p:cNvSpPr>
          <p:nvPr>
            <p:ph type="dt" sz="half" idx="10"/>
          </p:nvPr>
        </p:nvSpPr>
        <p:spPr>
          <a:xfrm>
            <a:off x="457200" y="4767264"/>
            <a:ext cx="2133600" cy="273844"/>
          </a:xfrm>
          <a:prstGeom prst="rect">
            <a:avLst/>
          </a:prstGeom>
        </p:spPr>
        <p:txBody>
          <a:bodyPr/>
          <a:lstStyle/>
          <a:p>
            <a:pPr defTabSz="685800"/>
            <a:endParaRPr lang="en-US" dirty="0">
              <a:solidFill>
                <a:prstClr val="black"/>
              </a:solidFill>
            </a:endParaRPr>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p:txBody>
          <a:bodyPr/>
          <a:lstStyle>
            <a:lvl1pPr>
              <a:defRPr/>
            </a:lvl1pPr>
          </a:lstStyle>
          <a:p>
            <a:r>
              <a:rPr lang="en-US" dirty="0" err="1"/>
              <a:t>36pt</a:t>
            </a:r>
            <a:r>
              <a:rPr lang="en-US" dirty="0"/>
              <a:t> Intel Clear Light Headline</a:t>
            </a:r>
          </a:p>
        </p:txBody>
      </p:sp>
    </p:spTree>
    <p:extLst>
      <p:ext uri="{BB962C8B-B14F-4D97-AF65-F5344CB8AC3E}">
        <p14:creationId xmlns:p14="http://schemas.microsoft.com/office/powerpoint/2010/main" val="24521758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a:t>
            </a:r>
          </a:p>
        </p:txBody>
      </p:sp>
      <p:sp>
        <p:nvSpPr>
          <p:cNvPr id="9" name="Text Placeholder 7"/>
          <p:cNvSpPr>
            <a:spLocks noGrp="1"/>
          </p:cNvSpPr>
          <p:nvPr>
            <p:ph type="body" sz="quarter" idx="13" hasCustomPrompt="1"/>
          </p:nvPr>
        </p:nvSpPr>
        <p:spPr>
          <a:xfrm>
            <a:off x="352375" y="4954786"/>
            <a:ext cx="8436076" cy="92381"/>
          </a:xfrm>
        </p:spPr>
        <p:txBody>
          <a:bodyPr wrap="square" anchor="b" anchorCtr="0">
            <a:spAutoFit/>
          </a:bodyPr>
          <a:lstStyle>
            <a:lvl1pPr marL="0" indent="0">
              <a:lnSpc>
                <a:spcPct val="75000"/>
              </a:lnSpc>
              <a:spcBef>
                <a:spcPts val="0"/>
              </a:spcBef>
              <a:buFont typeface="Arial" pitchFamily="34" charset="0"/>
              <a:buNone/>
              <a:defRPr sz="800">
                <a:solidFill>
                  <a:srgbClr val="93A0A7"/>
                </a:solidFill>
                <a:latin typeface="+mn-lt"/>
              </a:defRPr>
            </a:lvl1pPr>
            <a:lvl2pPr marL="171446" indent="-114297">
              <a:defRPr sz="900"/>
            </a:lvl2pPr>
            <a:lvl3pPr marL="342892" indent="-114297">
              <a:defRPr sz="900"/>
            </a:lvl3pPr>
            <a:lvl4pPr marL="514337" indent="-114297">
              <a:defRPr sz="900"/>
            </a:lvl4pPr>
            <a:lvl5pPr marL="685783" indent="-114297">
              <a:defRPr sz="900"/>
            </a:lvl5pPr>
          </a:lstStyle>
          <a:p>
            <a:pPr lvl="0"/>
            <a:r>
              <a:rPr lang="en-US" dirty="0"/>
              <a:t>Click to edit footnote</a:t>
            </a:r>
          </a:p>
        </p:txBody>
      </p:sp>
      <p:sp>
        <p:nvSpPr>
          <p:cNvPr id="3" name="Slide Number Placeholder 2"/>
          <p:cNvSpPr>
            <a:spLocks noGrp="1"/>
          </p:cNvSpPr>
          <p:nvPr>
            <p:ph type="sldNum" sz="quarter" idx="14"/>
          </p:nvPr>
        </p:nvSpPr>
        <p:spPr/>
        <p:txBody>
          <a:bodyPr/>
          <a:lstStyle/>
          <a:p>
            <a:pPr eaLnBrk="0" fontAlgn="base" hangingPunct="0">
              <a:spcBef>
                <a:spcPct val="50000"/>
              </a:spcBef>
              <a:spcAft>
                <a:spcPct val="0"/>
              </a:spcAft>
            </a:pPr>
            <a:fld id="{FD44707B-D922-47D5-BD24-D96E91B70543}" type="slidenum">
              <a:rPr>
                <a:solidFill>
                  <a:prstClr val="white"/>
                </a:solidFill>
              </a:rPr>
              <a:pPr eaLnBrk="0" fontAlgn="base" hangingPunct="0">
                <a:spcBef>
                  <a:spcPct val="50000"/>
                </a:spcBef>
                <a:spcAft>
                  <a:spcPct val="0"/>
                </a:spcAft>
              </a:pPr>
              <a:t>‹#›</a:t>
            </a:fld>
            <a:endParaRPr dirty="0">
              <a:solidFill>
                <a:prstClr val="white"/>
              </a:solidFill>
            </a:endParaRPr>
          </a:p>
        </p:txBody>
      </p:sp>
    </p:spTree>
    <p:extLst>
      <p:ext uri="{BB962C8B-B14F-4D97-AF65-F5344CB8AC3E}">
        <p14:creationId xmlns:p14="http://schemas.microsoft.com/office/powerpoint/2010/main" val="1110060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1_Title Slide with Radial Gradient">
    <p:bg>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4688" y="2479424"/>
            <a:ext cx="8212886" cy="1102519"/>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radial gradient</a:t>
            </a:r>
          </a:p>
        </p:txBody>
      </p:sp>
      <p:sp>
        <p:nvSpPr>
          <p:cNvPr id="9" name="Subtitle 2"/>
          <p:cNvSpPr>
            <a:spLocks noGrp="1"/>
          </p:cNvSpPr>
          <p:nvPr>
            <p:ph type="subTitle" idx="1" hasCustomPrompt="1"/>
          </p:nvPr>
        </p:nvSpPr>
        <p:spPr>
          <a:xfrm>
            <a:off x="455614" y="3493008"/>
            <a:ext cx="6330212" cy="925360"/>
          </a:xfrm>
        </p:spPr>
        <p:txBody>
          <a:bodyPr lIns="0" rIns="0">
            <a:noAutofit/>
          </a:bodyPr>
          <a:lstStyle>
            <a:lvl1pPr marL="0" indent="0" algn="l">
              <a:buNone/>
              <a:defRPr sz="1600" b="0" i="0" baseline="0">
                <a:solidFill>
                  <a:srgbClr val="F3D54E"/>
                </a:solidFill>
                <a:latin typeface="Intel Clear"/>
                <a:cs typeface="Intel Clear"/>
              </a:defRPr>
            </a:lvl1pPr>
            <a:lvl2pPr marL="457178" indent="0" algn="ctr">
              <a:buNone/>
              <a:defRPr>
                <a:solidFill>
                  <a:schemeClr val="tx1">
                    <a:tint val="75000"/>
                  </a:schemeClr>
                </a:solidFill>
              </a:defRPr>
            </a:lvl2pPr>
            <a:lvl3pPr marL="914355" indent="0" algn="ctr">
              <a:buNone/>
              <a:defRPr>
                <a:solidFill>
                  <a:schemeClr val="tx1">
                    <a:tint val="75000"/>
                  </a:schemeClr>
                </a:solidFill>
              </a:defRPr>
            </a:lvl3pPr>
            <a:lvl4pPr marL="1371532" indent="0" algn="ctr">
              <a:buNone/>
              <a:defRPr>
                <a:solidFill>
                  <a:schemeClr val="tx1">
                    <a:tint val="75000"/>
                  </a:schemeClr>
                </a:solidFill>
              </a:defRPr>
            </a:lvl4pPr>
            <a:lvl5pPr marL="1828709" indent="0" algn="ctr">
              <a:buNone/>
              <a:defRPr>
                <a:solidFill>
                  <a:schemeClr val="tx1">
                    <a:tint val="75000"/>
                  </a:schemeClr>
                </a:solidFill>
              </a:defRPr>
            </a:lvl5pPr>
            <a:lvl6pPr marL="2285886" indent="0" algn="ctr">
              <a:buNone/>
              <a:defRPr>
                <a:solidFill>
                  <a:schemeClr val="tx1">
                    <a:tint val="75000"/>
                  </a:schemeClr>
                </a:solidFill>
              </a:defRPr>
            </a:lvl6pPr>
            <a:lvl7pPr marL="2743064" indent="0" algn="ctr">
              <a:buNone/>
              <a:defRPr>
                <a:solidFill>
                  <a:schemeClr val="tx1">
                    <a:tint val="75000"/>
                  </a:schemeClr>
                </a:solidFill>
              </a:defRPr>
            </a:lvl7pPr>
            <a:lvl8pPr marL="3200240" indent="0" algn="ctr">
              <a:buNone/>
              <a:defRPr>
                <a:solidFill>
                  <a:schemeClr val="tx1">
                    <a:tint val="75000"/>
                  </a:schemeClr>
                </a:solidFill>
              </a:defRPr>
            </a:lvl8pPr>
            <a:lvl9pPr marL="3657418" indent="0" algn="ctr">
              <a:buNone/>
              <a:defRPr>
                <a:solidFill>
                  <a:schemeClr val="tx1">
                    <a:tint val="75000"/>
                  </a:schemeClr>
                </a:solidFill>
              </a:defRPr>
            </a:lvl9pPr>
          </a:lstStyle>
          <a:p>
            <a:r>
              <a:rPr lang="en-US" dirty="0"/>
              <a:t>16pt Intel Clear Subhead, Date, Etc.</a:t>
            </a:r>
          </a:p>
        </p:txBody>
      </p:sp>
      <p:pic>
        <p:nvPicPr>
          <p:cNvPr id="10" name="Picture 9" descr="int_experience_hrz_wht_rgb_1500.png"/>
          <p:cNvPicPr>
            <a:picLocks noChangeAspect="1"/>
          </p:cNvPicPr>
          <p:nvPr userDrawn="1"/>
        </p:nvPicPr>
        <p:blipFill>
          <a:blip r:embed="rId3" cstate="email">
            <a:alphaModFix/>
            <a:extLst>
              <a:ext uri="{28A0092B-C50C-407E-A947-70E740481C1C}">
                <a14:useLocalDpi xmlns:a14="http://schemas.microsoft.com/office/drawing/2010/main"/>
              </a:ext>
            </a:extLst>
          </a:blip>
          <a:stretch>
            <a:fillRect/>
          </a:stretch>
        </p:blipFill>
        <p:spPr>
          <a:xfrm>
            <a:off x="460695" y="389229"/>
            <a:ext cx="2121766" cy="887284"/>
          </a:xfrm>
          <a:prstGeom prst="rect">
            <a:avLst/>
          </a:prstGeom>
        </p:spPr>
      </p:pic>
    </p:spTree>
    <p:extLst>
      <p:ext uri="{BB962C8B-B14F-4D97-AF65-F5344CB8AC3E}">
        <p14:creationId xmlns:p14="http://schemas.microsoft.com/office/powerpoint/2010/main" val="161820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2233390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2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1"/>
            <a:ext cx="9144000" cy="4768850"/>
          </a:xfrm>
          <a:solidFill>
            <a:schemeClr val="bg2">
              <a:lumMod val="60000"/>
              <a:lumOff val="40000"/>
            </a:schemeClr>
          </a:solidFill>
        </p:spPr>
        <p:txBody>
          <a:bodyPr/>
          <a:lstStyle>
            <a:lvl1pPr marL="0" marR="0" indent="0" algn="l" defTabSz="457189"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451798" y="383170"/>
            <a:ext cx="1248049" cy="8298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8" y="2479423"/>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a:t>50pt Intel Clear pro Title</a:t>
            </a:r>
            <a:br>
              <a:rPr lang="en-US" dirty="0"/>
            </a:br>
            <a:r>
              <a:rPr lang="en-US" dirty="0"/>
              <a:t>with image</a:t>
            </a:r>
          </a:p>
        </p:txBody>
      </p:sp>
      <p:sp>
        <p:nvSpPr>
          <p:cNvPr id="14" name="Subtitle 2"/>
          <p:cNvSpPr>
            <a:spLocks noGrp="1"/>
          </p:cNvSpPr>
          <p:nvPr>
            <p:ph type="subTitle" idx="1" hasCustomPrompt="1"/>
          </p:nvPr>
        </p:nvSpPr>
        <p:spPr>
          <a:xfrm>
            <a:off x="455614"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72572536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4_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Content Placeholder 8"/>
          <p:cNvSpPr>
            <a:spLocks noGrp="1"/>
          </p:cNvSpPr>
          <p:nvPr>
            <p:ph sz="quarter" idx="13" hasCustomPrompt="1"/>
          </p:nvPr>
        </p:nvSpPr>
        <p:spPr>
          <a:xfrm>
            <a:off x="455614" y="1203326"/>
            <a:ext cx="8228012" cy="3425825"/>
          </a:xfrm>
        </p:spPr>
        <p:txBody>
          <a:bodyPr/>
          <a:lstStyle>
            <a:lvl1pPr>
              <a:defRPr>
                <a:solidFill>
                  <a:srgbClr val="0071C5"/>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18pt Intel Clear body text</a:t>
            </a:r>
          </a:p>
          <a:p>
            <a:pPr lvl="1"/>
            <a:r>
              <a:rPr lang="en-US" dirty="0"/>
              <a:t>18pt Intel Clear bullet one</a:t>
            </a:r>
          </a:p>
          <a:p>
            <a:pPr lvl="2"/>
            <a:r>
              <a:rPr lang="en-US" dirty="0"/>
              <a:t>16pt Intel Clear sub-bullet</a:t>
            </a:r>
          </a:p>
          <a:p>
            <a:pPr lvl="3"/>
            <a:r>
              <a:rPr lang="en-US" dirty="0"/>
              <a:t>14pt Intel Clear fourth level</a:t>
            </a:r>
          </a:p>
          <a:p>
            <a:pPr lvl="4"/>
            <a:r>
              <a:rPr lang="en-US" dirty="0"/>
              <a:t>12pt Intel Clear fifth level</a:t>
            </a:r>
          </a:p>
        </p:txBody>
      </p:sp>
    </p:spTree>
    <p:extLst>
      <p:ext uri="{BB962C8B-B14F-4D97-AF65-F5344CB8AC3E}">
        <p14:creationId xmlns:p14="http://schemas.microsoft.com/office/powerpoint/2010/main" val="304487470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4" y="1203325"/>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4678363" y="1203325"/>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Tree>
    <p:extLst>
      <p:ext uri="{BB962C8B-B14F-4D97-AF65-F5344CB8AC3E}">
        <p14:creationId xmlns:p14="http://schemas.microsoft.com/office/powerpoint/2010/main" val="32914449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4_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3326"/>
            <a:ext cx="8228013" cy="3425825"/>
          </a:xfrm>
        </p:spPr>
        <p:txBody>
          <a:bodyPr anchor="ctr" anchorCtr="0"/>
          <a:lstStyle>
            <a:lvl1pPr marL="190496" indent="-190496">
              <a:defRPr sz="3600" b="1" baseline="0">
                <a:solidFill>
                  <a:schemeClr val="accent1"/>
                </a:solidFill>
                <a:latin typeface="+mn-lt"/>
                <a:cs typeface="Arial" panose="020B0604020202020204" pitchFamily="34" charset="0"/>
              </a:defRPr>
            </a:lvl1pPr>
            <a:lvl2pPr marL="417503" indent="-225419">
              <a:buFont typeface="Intel Clear" pitchFamily="34" charset="0"/>
              <a:buChar char="–"/>
              <a:defRPr sz="1200" baseline="0">
                <a:latin typeface="+mn-lt"/>
                <a:cs typeface="Arial" panose="020B0604020202020204" pitchFamily="34" charset="0"/>
              </a:defRPr>
            </a:lvl2pPr>
            <a:lvl3pPr marL="685783" indent="-228594">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a:t>“36pt Intel Clear Bold Text”</a:t>
            </a:r>
          </a:p>
          <a:p>
            <a:pPr lvl="1"/>
            <a:r>
              <a:rPr lang="en-US" dirty="0" err="1"/>
              <a:t>12pt</a:t>
            </a:r>
            <a:r>
              <a:rPr lang="en-US" dirty="0"/>
              <a:t> Attribution</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Tree>
    <p:extLst>
      <p:ext uri="{BB962C8B-B14F-4D97-AF65-F5344CB8AC3E}">
        <p14:creationId xmlns:p14="http://schemas.microsoft.com/office/powerpoint/2010/main" val="333100692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3_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1"/>
            <a:ext cx="9144000" cy="4768850"/>
          </a:xfrm>
          <a:solidFill>
            <a:schemeClr val="bg2">
              <a:lumMod val="60000"/>
              <a:lumOff val="40000"/>
            </a:schemeClr>
          </a:solidFill>
        </p:spPr>
        <p:txBody>
          <a:bodyPr/>
          <a:lstStyle>
            <a:lvl1pPr marL="0" marR="0" indent="0" algn="l" defTabSz="457189" rtl="0" eaLnBrk="1" fontAlgn="auto" latinLnBrk="0" hangingPunct="1">
              <a:lnSpc>
                <a:spcPct val="100000"/>
              </a:lnSpc>
              <a:spcBef>
                <a:spcPts val="1200"/>
              </a:spcBef>
              <a:spcAft>
                <a:spcPts val="0"/>
              </a:spcAft>
              <a:buClrTx/>
              <a:buSzTx/>
              <a:buFont typeface="Wingdings" panose="05000000000000000000" pitchFamily="2" charset="2"/>
              <a:buNone/>
              <a:tabLst/>
              <a:defRPr baseline="0">
                <a:latin typeface="+mj-lt"/>
              </a:defRPr>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Tree>
    <p:extLst>
      <p:ext uri="{BB962C8B-B14F-4D97-AF65-F5344CB8AC3E}">
        <p14:creationId xmlns:p14="http://schemas.microsoft.com/office/powerpoint/2010/main" val="254220492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3_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189"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8" name="Content Placeholder 2"/>
          <p:cNvSpPr>
            <a:spLocks noGrp="1"/>
          </p:cNvSpPr>
          <p:nvPr>
            <p:ph sz="half" idx="1" hasCustomPrompt="1"/>
          </p:nvPr>
        </p:nvSpPr>
        <p:spPr>
          <a:xfrm>
            <a:off x="455614"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3" name="TextBox 2"/>
          <p:cNvSpPr txBox="1"/>
          <p:nvPr userDrawn="1"/>
        </p:nvSpPr>
        <p:spPr>
          <a:xfrm>
            <a:off x="1009488" y="4975796"/>
            <a:ext cx="184731" cy="246221"/>
          </a:xfrm>
          <a:prstGeom prst="rect">
            <a:avLst/>
          </a:prstGeom>
          <a:noFill/>
        </p:spPr>
        <p:txBody>
          <a:bodyPr wrap="none" rtlCol="0">
            <a:spAutoFit/>
          </a:bodyPr>
          <a:lstStyle/>
          <a:p>
            <a:pPr defTabSz="457189"/>
            <a:endParaRPr lang="en-US" sz="1000" dirty="0">
              <a:solidFill>
                <a:srgbClr val="003C71"/>
              </a:solidFill>
              <a:cs typeface="Arial" panose="020B0604020202020204" pitchFamily="34" charset="0"/>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Tree>
    <p:extLst>
      <p:ext uri="{BB962C8B-B14F-4D97-AF65-F5344CB8AC3E}">
        <p14:creationId xmlns:p14="http://schemas.microsoft.com/office/powerpoint/2010/main" val="6037514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3_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4" y="2"/>
            <a:ext cx="4465637" cy="4768849"/>
          </a:xfrm>
          <a:solidFill>
            <a:schemeClr val="bg2">
              <a:lumMod val="60000"/>
              <a:lumOff val="40000"/>
            </a:schemeClr>
          </a:solidFill>
        </p:spPr>
        <p:txBody>
          <a:bodyPr/>
          <a:lstStyle>
            <a:lvl1pPr>
              <a:defRPr baseline="0"/>
            </a:lvl1pPr>
          </a:lstStyle>
          <a:p>
            <a:r>
              <a:rPr lang="en-US" dirty="0"/>
              <a:t>Insert photo here. Drag picture to placeholder or click icon to add.</a:t>
            </a:r>
          </a:p>
        </p:txBody>
      </p:sp>
      <p:sp>
        <p:nvSpPr>
          <p:cNvPr id="2" name="Title 1"/>
          <p:cNvSpPr>
            <a:spLocks noGrp="1"/>
          </p:cNvSpPr>
          <p:nvPr>
            <p:ph type="title" hasCustomPrompt="1"/>
          </p:nvPr>
        </p:nvSpPr>
        <p:spPr>
          <a:xfrm>
            <a:off x="455614" y="308848"/>
            <a:ext cx="4006850" cy="868680"/>
          </a:xfrm>
        </p:spPr>
        <p:txBody>
          <a:bodyPr>
            <a:noAutofit/>
          </a:bodyPr>
          <a:lstStyle>
            <a:lvl1pPr>
              <a:defRPr sz="2800" b="0" i="0" baseline="0">
                <a:solidFill>
                  <a:schemeClr val="tx2"/>
                </a:solidFill>
                <a:latin typeface="+mj-lt"/>
                <a:cs typeface="Arial" panose="020B0604020202020204" pitchFamily="34" charset="0"/>
              </a:defRPr>
            </a:lvl1pPr>
          </a:lstStyle>
          <a:p>
            <a:r>
              <a:rPr lang="en-US" dirty="0"/>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Tree>
    <p:extLst>
      <p:ext uri="{BB962C8B-B14F-4D97-AF65-F5344CB8AC3E}">
        <p14:creationId xmlns:p14="http://schemas.microsoft.com/office/powerpoint/2010/main" val="26297867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4_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4000" b="0" cap="none" spc="0" baseline="0">
                <a:solidFill>
                  <a:schemeClr val="tx2">
                    <a:alpha val="90000"/>
                  </a:schemeClr>
                </a:solidFill>
                <a:latin typeface="+mj-lt"/>
                <a:cs typeface="Arial" panose="020B0604020202020204" pitchFamily="34" charset="0"/>
              </a:defRPr>
            </a:lvl1pPr>
          </a:lstStyle>
          <a:p>
            <a:r>
              <a:rPr lang="en-US" dirty="0"/>
              <a:t>40pt Intel Clear Pro</a:t>
            </a:r>
            <a:br>
              <a:rPr lang="en-US" dirty="0"/>
            </a:br>
            <a:r>
              <a:rPr lang="en-US" dirty="0"/>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Arial" panose="020B0604020202020204" pitchFamily="34" charset="0"/>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r>
              <a:rPr lang="en-US" dirty="0"/>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90015743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3_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3"/>
            <a:ext cx="7772400" cy="1125140"/>
          </a:xfrm>
        </p:spPr>
        <p:txBody>
          <a:bodyPr anchor="t" anchorCtr="0">
            <a:noAutofit/>
          </a:bodyPr>
          <a:lstStyle>
            <a:lvl1pPr marL="0" indent="0">
              <a:buNone/>
              <a:defRPr sz="4000" b="0" baseline="0">
                <a:solidFill>
                  <a:schemeClr val="accent2"/>
                </a:solidFill>
                <a:latin typeface="Arial" panose="020B0604020202020204" pitchFamily="34" charset="0"/>
                <a:ea typeface="Intel Clear"/>
                <a:cs typeface="Arial" panose="020B0604020202020204" pitchFamily="34" charset="0"/>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r>
              <a:rPr lang="en-US" dirty="0"/>
              <a:t>40pt Intel Clear Light Body.</a:t>
            </a:r>
            <a:br>
              <a:rPr lang="en-US" dirty="0"/>
            </a:br>
            <a:r>
              <a:rPr lang="en-US" dirty="0"/>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1"/>
          <p:cNvSpPr>
            <a:spLocks noGrp="1"/>
          </p:cNvSpPr>
          <p:nvPr>
            <p:ph type="title" hasCustomPrompt="1"/>
          </p:nvPr>
        </p:nvSpPr>
        <p:spPr>
          <a:xfrm>
            <a:off x="455613" y="1101795"/>
            <a:ext cx="7772400" cy="1021556"/>
          </a:xfrm>
        </p:spPr>
        <p:txBody>
          <a:bodyPr anchor="b" anchorCtr="0">
            <a:noAutofit/>
          </a:bodyPr>
          <a:lstStyle>
            <a:lvl1pPr algn="l">
              <a:lnSpc>
                <a:spcPct val="80000"/>
              </a:lnSpc>
              <a:defRPr sz="4000" b="0" cap="none" spc="0" baseline="0">
                <a:solidFill>
                  <a:schemeClr val="tx2"/>
                </a:solidFill>
                <a:latin typeface="Arial" panose="020B0604020202020204" pitchFamily="34" charset="0"/>
                <a:ea typeface="Intel Clear" panose="020B0604020203020204" pitchFamily="34" charset="0"/>
                <a:cs typeface="Arial" panose="020B0604020202020204" pitchFamily="34" charset="0"/>
              </a:defRPr>
            </a:lvl1pPr>
          </a:lstStyle>
          <a:p>
            <a:r>
              <a:rPr lang="en-US" dirty="0"/>
              <a:t>40pt Intel Clear Heading</a:t>
            </a:r>
          </a:p>
        </p:txBody>
      </p:sp>
    </p:spTree>
    <p:extLst>
      <p:ext uri="{BB962C8B-B14F-4D97-AF65-F5344CB8AC3E}">
        <p14:creationId xmlns:p14="http://schemas.microsoft.com/office/powerpoint/2010/main" val="372344739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1_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9"/>
            <a:ext cx="7772400" cy="1021556"/>
          </a:xfrm>
        </p:spPr>
        <p:txBody>
          <a:bodyPr anchor="b" anchorCtr="0">
            <a:noAutofit/>
          </a:bodyPr>
          <a:lstStyle>
            <a:lvl1pPr algn="l">
              <a:lnSpc>
                <a:spcPct val="80000"/>
              </a:lnSpc>
              <a:defRPr sz="4000" b="0" cap="none" spc="0" baseline="0">
                <a:solidFill>
                  <a:schemeClr val="bg1">
                    <a:alpha val="90000"/>
                  </a:schemeClr>
                </a:solidFill>
                <a:latin typeface="+mj-lt"/>
                <a:cs typeface="Arial" panose="020B0604020202020204" pitchFamily="34" charset="0"/>
              </a:defRPr>
            </a:lvl1pPr>
          </a:lstStyle>
          <a:p>
            <a:r>
              <a:rPr lang="en-US" dirty="0"/>
              <a:t>40pt Intel Clear Pro blue section</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Arial" panose="020B0604020202020204" pitchFamily="34" charset="0"/>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r>
              <a:rPr lang="en-US" dirty="0"/>
              <a:t>16pt Intel Clear Subhead</a:t>
            </a:r>
          </a:p>
        </p:txBody>
      </p:sp>
      <p:sp>
        <p:nvSpPr>
          <p:cNvPr id="5" name="Picture Placeholder 4"/>
          <p:cNvSpPr>
            <a:spLocks noGrp="1"/>
          </p:cNvSpPr>
          <p:nvPr>
            <p:ph type="pic" sz="quarter" idx="13" hasCustomPrompt="1"/>
          </p:nvPr>
        </p:nvSpPr>
        <p:spPr>
          <a:xfrm>
            <a:off x="0" y="2"/>
            <a:ext cx="9144000" cy="2574131"/>
          </a:xfrm>
          <a:solidFill>
            <a:schemeClr val="bg2">
              <a:lumMod val="60000"/>
              <a:lumOff val="40000"/>
            </a:schemeClr>
          </a:solidFill>
        </p:spPr>
        <p:txBody>
          <a:bodyPr/>
          <a:lstStyle>
            <a:lvl1pPr>
              <a:defRPr baseline="0">
                <a:solidFill>
                  <a:srgbClr val="0071C5"/>
                </a:solidFill>
              </a:defRPr>
            </a:lvl1pPr>
          </a:lstStyle>
          <a:p>
            <a:r>
              <a:rPr lang="en-US" dirty="0"/>
              <a:t>Insert photo here. Drag picture to placeholder or click icon to add.</a:t>
            </a:r>
          </a:p>
        </p:txBody>
      </p:sp>
    </p:spTree>
    <p:extLst>
      <p:ext uri="{BB962C8B-B14F-4D97-AF65-F5344CB8AC3E}">
        <p14:creationId xmlns:p14="http://schemas.microsoft.com/office/powerpoint/2010/main" val="229087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Tree>
    <p:extLst>
      <p:ext uri="{BB962C8B-B14F-4D97-AF65-F5344CB8AC3E}">
        <p14:creationId xmlns:p14="http://schemas.microsoft.com/office/powerpoint/2010/main" val="351617140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8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Tree>
    <p:extLst>
      <p:ext uri="{BB962C8B-B14F-4D97-AF65-F5344CB8AC3E}">
        <p14:creationId xmlns:p14="http://schemas.microsoft.com/office/powerpoint/2010/main" val="193803012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956911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userDrawn="1">
  <p:cSld name="2_Title Slide with Radial Gradient">
    <p:bg>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4688" y="2479423"/>
            <a:ext cx="8212886" cy="1102519"/>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radial gradient</a:t>
            </a:r>
          </a:p>
        </p:txBody>
      </p:sp>
      <p:sp>
        <p:nvSpPr>
          <p:cNvPr id="9" name="Subtitle 2"/>
          <p:cNvSpPr>
            <a:spLocks noGrp="1"/>
          </p:cNvSpPr>
          <p:nvPr>
            <p:ph type="subTitle" idx="1" hasCustomPrompt="1"/>
          </p:nvPr>
        </p:nvSpPr>
        <p:spPr>
          <a:xfrm>
            <a:off x="455614" y="3493008"/>
            <a:ext cx="6330212" cy="925360"/>
          </a:xfrm>
        </p:spPr>
        <p:txBody>
          <a:bodyPr lIns="0" rIns="0">
            <a:noAutofit/>
          </a:bodyPr>
          <a:lstStyle>
            <a:lvl1pPr marL="0" indent="0" algn="l">
              <a:buNone/>
              <a:defRPr sz="1600" b="0" i="0" baseline="0">
                <a:solidFill>
                  <a:srgbClr val="F3D54E"/>
                </a:solidFill>
                <a:latin typeface="Intel Clear"/>
                <a:cs typeface="Intel Clear"/>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16pt Intel Clear Subhead, Date, Etc.</a:t>
            </a:r>
          </a:p>
        </p:txBody>
      </p:sp>
      <p:pic>
        <p:nvPicPr>
          <p:cNvPr id="10" name="Picture 9" descr="int_experience_hrz_wht_rgb_1500.png"/>
          <p:cNvPicPr>
            <a:picLocks noChangeAspect="1"/>
          </p:cNvPicPr>
          <p:nvPr userDrawn="1"/>
        </p:nvPicPr>
        <p:blipFill>
          <a:blip r:embed="rId3" cstate="email">
            <a:alphaModFix/>
            <a:extLst>
              <a:ext uri="{28A0092B-C50C-407E-A947-70E740481C1C}">
                <a14:useLocalDpi xmlns:a14="http://schemas.microsoft.com/office/drawing/2010/main"/>
              </a:ext>
            </a:extLst>
          </a:blip>
          <a:stretch>
            <a:fillRect/>
          </a:stretch>
        </p:blipFill>
        <p:spPr>
          <a:xfrm>
            <a:off x="460694" y="389229"/>
            <a:ext cx="2121766" cy="887284"/>
          </a:xfrm>
          <a:prstGeom prst="rect">
            <a:avLst/>
          </a:prstGeom>
        </p:spPr>
      </p:pic>
    </p:spTree>
    <p:extLst>
      <p:ext uri="{BB962C8B-B14F-4D97-AF65-F5344CB8AC3E}">
        <p14:creationId xmlns:p14="http://schemas.microsoft.com/office/powerpoint/2010/main" val="66627367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3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1"/>
            <a:ext cx="9144000" cy="4768850"/>
          </a:xfrm>
          <a:solidFill>
            <a:schemeClr val="bg2">
              <a:lumMod val="60000"/>
              <a:lumOff val="40000"/>
            </a:schemeClr>
          </a:solidFill>
        </p:spPr>
        <p:txBody>
          <a:bodyPr/>
          <a:lstStyle>
            <a:lvl1pPr marL="0" marR="0" indent="0" algn="l" defTabSz="457189"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451798" y="383170"/>
            <a:ext cx="1248049" cy="82985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Title 1"/>
          <p:cNvSpPr>
            <a:spLocks noGrp="1"/>
          </p:cNvSpPr>
          <p:nvPr>
            <p:ph type="ctrTitle" hasCustomPrompt="1"/>
          </p:nvPr>
        </p:nvSpPr>
        <p:spPr>
          <a:xfrm>
            <a:off x="444688" y="2479423"/>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a:t>50pt Intel Clear pro Title</a:t>
            </a:r>
            <a:br>
              <a:rPr lang="en-US" dirty="0"/>
            </a:br>
            <a:r>
              <a:rPr lang="en-US" dirty="0"/>
              <a:t>with image</a:t>
            </a:r>
          </a:p>
        </p:txBody>
      </p:sp>
      <p:sp>
        <p:nvSpPr>
          <p:cNvPr id="14" name="Subtitle 2"/>
          <p:cNvSpPr>
            <a:spLocks noGrp="1"/>
          </p:cNvSpPr>
          <p:nvPr>
            <p:ph type="subTitle" idx="1" hasCustomPrompt="1"/>
          </p:nvPr>
        </p:nvSpPr>
        <p:spPr>
          <a:xfrm>
            <a:off x="455614"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295795962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Title Only - dark gradient">
    <p:bg>
      <p:bgPr>
        <a:gradFill>
          <a:gsLst>
            <a:gs pos="19000">
              <a:schemeClr val="bg2"/>
            </a:gs>
            <a:gs pos="100000">
              <a:schemeClr val="bg2">
                <a:lumMod val="30000"/>
              </a:schemeClr>
            </a:gs>
            <a:gs pos="0">
              <a:schemeClr val="bg2"/>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alpha val="90000"/>
                  </a:schemeClr>
                </a:solidFill>
              </a:defRPr>
            </a:lvl1pPr>
          </a:lstStyle>
          <a:p>
            <a:r>
              <a:rPr lang="en-US" dirty="0"/>
              <a:t>Click to edit title</a:t>
            </a:r>
          </a:p>
        </p:txBody>
      </p:sp>
      <p:sp>
        <p:nvSpPr>
          <p:cNvPr id="9" name="Text Placeholder 7"/>
          <p:cNvSpPr>
            <a:spLocks noGrp="1"/>
          </p:cNvSpPr>
          <p:nvPr>
            <p:ph type="body" sz="quarter" idx="13" hasCustomPrompt="1"/>
          </p:nvPr>
        </p:nvSpPr>
        <p:spPr>
          <a:xfrm>
            <a:off x="353963" y="4334830"/>
            <a:ext cx="8436076" cy="92381"/>
          </a:xfrm>
        </p:spPr>
        <p:txBody>
          <a:bodyPr wrap="square" anchor="b" anchorCtr="0">
            <a:spAutoFit/>
          </a:bodyPr>
          <a:lstStyle>
            <a:lvl1pPr marL="0" indent="0">
              <a:lnSpc>
                <a:spcPct val="75000"/>
              </a:lnSpc>
              <a:spcBef>
                <a:spcPts val="0"/>
              </a:spcBef>
              <a:buFont typeface="Arial" pitchFamily="34" charset="0"/>
              <a:buNone/>
              <a:defRPr sz="800">
                <a:solidFill>
                  <a:schemeClr val="tx1">
                    <a:lumMod val="75000"/>
                  </a:schemeClr>
                </a:solidFill>
                <a:latin typeface="+mn-lt"/>
              </a:defRPr>
            </a:lvl1pPr>
            <a:lvl2pPr marL="171446" indent="-114297">
              <a:defRPr sz="900"/>
            </a:lvl2pPr>
            <a:lvl3pPr marL="342892" indent="-114297">
              <a:defRPr sz="900"/>
            </a:lvl3pPr>
            <a:lvl4pPr marL="514337" indent="-114297">
              <a:defRPr sz="900"/>
            </a:lvl4pPr>
            <a:lvl5pPr marL="685783" indent="-114297">
              <a:defRPr sz="900"/>
            </a:lvl5pPr>
          </a:lstStyle>
          <a:p>
            <a:pPr lvl="0"/>
            <a:r>
              <a:rPr lang="en-US" dirty="0"/>
              <a:t>Click to edit footnote</a:t>
            </a:r>
          </a:p>
        </p:txBody>
      </p:sp>
      <p:sp>
        <p:nvSpPr>
          <p:cNvPr id="3" name="Slide Number Placeholder 2"/>
          <p:cNvSpPr>
            <a:spLocks noGrp="1"/>
          </p:cNvSpPr>
          <p:nvPr>
            <p:ph type="sldNum" sz="quarter" idx="14"/>
          </p:nvPr>
        </p:nvSpPr>
        <p:spPr/>
        <p:txBody>
          <a:bodyPr/>
          <a:lstStyle/>
          <a:p>
            <a:pPr eaLnBrk="0" fontAlgn="base" hangingPunct="0">
              <a:spcBef>
                <a:spcPct val="50000"/>
              </a:spcBef>
              <a:spcAft>
                <a:spcPct val="0"/>
              </a:spcAft>
            </a:pPr>
            <a:fld id="{FD44707B-D922-47D5-BD24-D96E91B70543}" type="slidenum">
              <a:rPr>
                <a:solidFill>
                  <a:prstClr val="black"/>
                </a:solidFill>
              </a:rPr>
              <a:pPr eaLnBrk="0" fontAlgn="base" hangingPunct="0">
                <a:spcBef>
                  <a:spcPct val="50000"/>
                </a:spcBef>
                <a:spcAft>
                  <a:spcPct val="0"/>
                </a:spcAft>
              </a:pPr>
              <a:t>‹#›</a:t>
            </a:fld>
            <a:endParaRPr dirty="0">
              <a:solidFill>
                <a:prstClr val="black"/>
              </a:solidFill>
            </a:endParaRPr>
          </a:p>
        </p:txBody>
      </p:sp>
    </p:spTree>
    <p:extLst>
      <p:ext uri="{BB962C8B-B14F-4D97-AF65-F5344CB8AC3E}">
        <p14:creationId xmlns:p14="http://schemas.microsoft.com/office/powerpoint/2010/main" val="320480327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5_Title and Bulleted Tex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white"/>
                </a:solidFill>
              </a:rPr>
              <a:t>Intel Confidential</a:t>
            </a:r>
          </a:p>
        </p:txBody>
      </p:sp>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455613" y="308848"/>
            <a:ext cx="8229600" cy="868680"/>
          </a:xfrm>
        </p:spPr>
        <p:txBody>
          <a:bodyPr/>
          <a:lstStyle>
            <a:lvl1pPr>
              <a:defRPr b="0" i="0" baseline="0">
                <a:solidFill>
                  <a:srgbClr val="003C71"/>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455614" y="1203326"/>
            <a:ext cx="8228012" cy="3425825"/>
          </a:xfrm>
        </p:spPr>
        <p:txBody>
          <a:bodyPr/>
          <a:lstStyle>
            <a:lvl1pPr>
              <a:defRPr>
                <a:solidFill>
                  <a:srgbClr val="0071C5"/>
                </a:solidFill>
              </a:defRPr>
            </a:lvl1pPr>
            <a:lvl2pPr>
              <a:defRPr sz="1800"/>
            </a:lvl2pPr>
            <a:lvl3pPr>
              <a:defRPr sz="1800"/>
            </a:lvl3pPr>
            <a:lvl4pPr>
              <a:defRPr sz="1600"/>
            </a:lvl4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224220626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4_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1"/>
            <a:ext cx="9144000" cy="4768850"/>
          </a:xfrm>
          <a:solidFill>
            <a:schemeClr val="bg2">
              <a:lumMod val="60000"/>
              <a:lumOff val="40000"/>
            </a:schemeClr>
          </a:solidFill>
        </p:spPr>
        <p:txBody>
          <a:bodyPr/>
          <a:lstStyle>
            <a:lvl1pPr marL="0" marR="0" indent="0" algn="l" defTabSz="457189"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51798" y="383170"/>
            <a:ext cx="1248049" cy="8298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8" y="2479423"/>
            <a:ext cx="8212886" cy="1102519"/>
          </a:xfrm>
        </p:spPr>
        <p:txBody>
          <a:bodyPr lIns="0" rIns="0" anchor="b" anchorCtr="0">
            <a:noAutofit/>
          </a:bodyPr>
          <a:lstStyle>
            <a:lvl1pPr>
              <a:lnSpc>
                <a:spcPct val="80000"/>
              </a:lnSpc>
              <a:defRPr sz="5000" b="0" spc="0" baseline="0">
                <a:solidFill>
                  <a:schemeClr val="bg1">
                    <a:alpha val="90000"/>
                  </a:schemeClr>
                </a:solidFill>
                <a:latin typeface="+mj-lt"/>
                <a:cs typeface="Arial" panose="020B0604020202020204" pitchFamily="34" charset="0"/>
              </a:defRPr>
            </a:lvl1pPr>
          </a:lstStyle>
          <a:p>
            <a:r>
              <a:rPr lang="en-US" dirty="0"/>
              <a:t>50pt Intel Clear pro Title</a:t>
            </a:r>
            <a:br>
              <a:rPr lang="en-US" dirty="0"/>
            </a:br>
            <a:r>
              <a:rPr lang="en-US" dirty="0"/>
              <a:t>with image</a:t>
            </a:r>
          </a:p>
        </p:txBody>
      </p:sp>
      <p:sp>
        <p:nvSpPr>
          <p:cNvPr id="14" name="Subtitle 2"/>
          <p:cNvSpPr>
            <a:spLocks noGrp="1"/>
          </p:cNvSpPr>
          <p:nvPr>
            <p:ph type="subTitle" idx="1" hasCustomPrompt="1"/>
          </p:nvPr>
        </p:nvSpPr>
        <p:spPr>
          <a:xfrm>
            <a:off x="455614" y="3493008"/>
            <a:ext cx="6330212" cy="925360"/>
          </a:xfrm>
        </p:spPr>
        <p:txBody>
          <a:bodyPr lIns="0" rIns="0">
            <a:noAutofit/>
          </a:bodyPr>
          <a:lstStyle>
            <a:lvl1pPr marL="0" indent="0" algn="l">
              <a:buNone/>
              <a:defRPr sz="1600" b="0" i="0" baseline="0">
                <a:solidFill>
                  <a:schemeClr val="accent3"/>
                </a:solidFill>
                <a:latin typeface="+mn-lt"/>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16pt Intel Clear Subhead, Date, Etc.</a:t>
            </a:r>
          </a:p>
        </p:txBody>
      </p:sp>
    </p:spTree>
    <p:extLst>
      <p:ext uri="{BB962C8B-B14F-4D97-AF65-F5344CB8AC3E}">
        <p14:creationId xmlns:p14="http://schemas.microsoft.com/office/powerpoint/2010/main" val="134771043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3_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455614" y="1203325"/>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Picture Placeholder 8"/>
          <p:cNvSpPr>
            <a:spLocks noGrp="1"/>
          </p:cNvSpPr>
          <p:nvPr>
            <p:ph type="pic" sz="quarter" idx="13"/>
          </p:nvPr>
        </p:nvSpPr>
        <p:spPr>
          <a:xfrm>
            <a:off x="4830764" y="943430"/>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
        <p:nvSpPr>
          <p:cNvPr id="10" name="Picture Placeholder 8"/>
          <p:cNvSpPr>
            <a:spLocks noGrp="1"/>
          </p:cNvSpPr>
          <p:nvPr>
            <p:ph type="pic" sz="quarter" idx="14"/>
          </p:nvPr>
        </p:nvSpPr>
        <p:spPr>
          <a:xfrm>
            <a:off x="4830764" y="2843898"/>
            <a:ext cx="3181123" cy="1670950"/>
          </a:xfrm>
          <a:solidFill>
            <a:schemeClr val="bg2">
              <a:lumMod val="60000"/>
              <a:lumOff val="40000"/>
            </a:schemeClr>
          </a:solidFill>
        </p:spPr>
        <p:txBody>
          <a:bodyPr/>
          <a:lstStyle>
            <a:lvl1pPr>
              <a:defRPr sz="1800">
                <a:latin typeface="Intel Clear"/>
              </a:defRPr>
            </a:lvl1pPr>
          </a:lstStyle>
          <a:p>
            <a:endParaRPr lang="en-US" sz="1100" dirty="0">
              <a:latin typeface="Arial"/>
            </a:endParaRPr>
          </a:p>
        </p:txBody>
      </p:sp>
    </p:spTree>
    <p:extLst>
      <p:ext uri="{BB962C8B-B14F-4D97-AF65-F5344CB8AC3E}">
        <p14:creationId xmlns:p14="http://schemas.microsoft.com/office/powerpoint/2010/main" val="237953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dirty="0"/>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958517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dirty="0"/>
              <a:t>Click to edit Master title style</a:t>
            </a:r>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05250272"/>
      </p:ext>
    </p:extLst>
  </p:cSld>
  <p:clrMapOvr>
    <a:masterClrMapping/>
  </p:clrMapOvr>
  <p:hf hdr="0" ftr="0" dt="0"/>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7/12/2019</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959318071"/>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674" r:id="rId13"/>
    <p:sldLayoutId id="2147483650" r:id="rId14"/>
    <p:sldLayoutId id="2147483684" r:id="rId15"/>
    <p:sldLayoutId id="2147483652" r:id="rId16"/>
    <p:sldLayoutId id="2147483660" r:id="rId17"/>
    <p:sldLayoutId id="2147483668" r:id="rId18"/>
    <p:sldLayoutId id="2147483669" r:id="rId19"/>
    <p:sldLayoutId id="2147483670" r:id="rId20"/>
    <p:sldLayoutId id="2147483672" r:id="rId21"/>
    <p:sldLayoutId id="2147483677" r:id="rId22"/>
    <p:sldLayoutId id="2147483665" r:id="rId23"/>
    <p:sldLayoutId id="2147483654" r:id="rId24"/>
    <p:sldLayoutId id="2147483655" r:id="rId25"/>
    <p:sldLayoutId id="2147483719" r:id="rId26"/>
    <p:sldLayoutId id="2147483720" r:id="rId27"/>
    <p:sldLayoutId id="2147483721" r:id="rId28"/>
    <p:sldLayoutId id="2147483722" r:id="rId29"/>
    <p:sldLayoutId id="2147483723" r:id="rId30"/>
    <p:sldLayoutId id="2147483724" r:id="rId31"/>
    <p:sldLayoutId id="2147483725" r:id="rId32"/>
    <p:sldLayoutId id="2147483726" r:id="rId33"/>
    <p:sldLayoutId id="2147483728" r:id="rId34"/>
    <p:sldLayoutId id="2147483730" r:id="rId35"/>
    <p:sldLayoutId id="2147483731" r:id="rId36"/>
    <p:sldLayoutId id="2147483824" r:id="rId37"/>
    <p:sldLayoutId id="2147483877" r:id="rId38"/>
    <p:sldLayoutId id="2147483878" r:id="rId39"/>
    <p:sldLayoutId id="2147483879" r:id="rId40"/>
    <p:sldLayoutId id="2147483880" r:id="rId41"/>
    <p:sldLayoutId id="2147483881" r:id="rId42"/>
    <p:sldLayoutId id="2147483882" r:id="rId43"/>
    <p:sldLayoutId id="2147483883" r:id="rId44"/>
    <p:sldLayoutId id="2147483884" r:id="rId45"/>
    <p:sldLayoutId id="2147483885" r:id="rId46"/>
    <p:sldLayoutId id="2147483887" r:id="rId47"/>
    <p:sldLayoutId id="2147483889" r:id="rId48"/>
    <p:sldLayoutId id="2147483890" r:id="rId49"/>
    <p:sldLayoutId id="2147483892" r:id="rId50"/>
    <p:sldLayoutId id="2147483893" r:id="rId51"/>
    <p:sldLayoutId id="2147483894" r:id="rId52"/>
    <p:sldLayoutId id="2147483895" r:id="rId53"/>
    <p:sldLayoutId id="2147483896" r:id="rId54"/>
    <p:sldLayoutId id="2147483897" r:id="rId55"/>
    <p:sldLayoutId id="2147483898" r:id="rId56"/>
    <p:sldLayoutId id="2147483899" r:id="rId57"/>
    <p:sldLayoutId id="2147483900" r:id="rId58"/>
    <p:sldLayoutId id="2147483902" r:id="rId59"/>
    <p:sldLayoutId id="2147483903" r:id="rId60"/>
    <p:sldLayoutId id="2147483904" r:id="rId61"/>
    <p:sldLayoutId id="2147483905" r:id="rId62"/>
    <p:sldLayoutId id="2147483906" r:id="rId63"/>
    <p:sldLayoutId id="2147483907" r:id="rId64"/>
    <p:sldLayoutId id="2147483908" r:id="rId65"/>
    <p:sldLayoutId id="2147483909" r:id="rId66"/>
    <p:sldLayoutId id="2147483910" r:id="rId67"/>
    <p:sldLayoutId id="2147483911" r:id="rId68"/>
    <p:sldLayoutId id="2147483912" r:id="rId69"/>
    <p:sldLayoutId id="2147483913" r:id="rId70"/>
    <p:sldLayoutId id="2147483914" r:id="rId71"/>
    <p:sldLayoutId id="2147483916" r:id="rId72"/>
    <p:sldLayoutId id="2147483917" r:id="rId73"/>
    <p:sldLayoutId id="2147483932" r:id="rId74"/>
    <p:sldLayoutId id="2147483933" r:id="rId75"/>
    <p:sldLayoutId id="2147483935" r:id="rId76"/>
    <p:sldLayoutId id="2147483937" r:id="rId77"/>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p:cNvSpPr/>
          <p:nvPr/>
        </p:nvSpPr>
        <p:spPr>
          <a:xfrm>
            <a:off x="300515" y="2123685"/>
            <a:ext cx="8616880" cy="1062010"/>
          </a:xfrm>
          <a:prstGeom prst="rect">
            <a:avLst/>
          </a:prstGeom>
          <a:solidFill>
            <a:sysClr val="window" lastClr="FFFFFF">
              <a:alpha val="25000"/>
            </a:sysClr>
          </a:solidFill>
          <a:ln w="38100" cap="flat" cmpd="sng" algn="ctr">
            <a:solidFill>
              <a:srgbClr val="E7E6E6"/>
            </a:solidFill>
            <a:prstDash val="solid"/>
          </a:ln>
          <a:effectLst/>
        </p:spPr>
        <p:txBody>
          <a:bodyPr rtlCol="0" anchor="ctr"/>
          <a:lstStyle/>
          <a:p>
            <a:pPr algn="ctr" defTabSz="457189"/>
            <a:endParaRPr lang="en-US" kern="0">
              <a:solidFill>
                <a:prstClr val="white"/>
              </a:solidFill>
            </a:endParaRPr>
          </a:p>
        </p:txBody>
      </p:sp>
      <p:sp>
        <p:nvSpPr>
          <p:cNvPr id="64" name="Trapezoid 63"/>
          <p:cNvSpPr/>
          <p:nvPr/>
        </p:nvSpPr>
        <p:spPr>
          <a:xfrm>
            <a:off x="300515" y="1537867"/>
            <a:ext cx="8631357" cy="570161"/>
          </a:xfrm>
          <a:prstGeom prst="trapezoid">
            <a:avLst>
              <a:gd name="adj" fmla="val 206459"/>
            </a:avLst>
          </a:prstGeom>
          <a:solidFill>
            <a:srgbClr val="E7E6E6"/>
          </a:solidFill>
          <a:ln w="9525" cap="flat" cmpd="sng" algn="ctr">
            <a:noFill/>
            <a:prstDash val="solid"/>
          </a:ln>
          <a:effectLst/>
        </p:spPr>
        <p:txBody>
          <a:bodyPr rtlCol="0" anchor="ctr"/>
          <a:lstStyle/>
          <a:p>
            <a:pPr algn="ctr" defTabSz="457189"/>
            <a:endParaRPr lang="en-US" kern="0">
              <a:solidFill>
                <a:prstClr val="white"/>
              </a:solidFill>
            </a:endParaRPr>
          </a:p>
        </p:txBody>
      </p:sp>
      <p:sp>
        <p:nvSpPr>
          <p:cNvPr id="65" name="Title 2"/>
          <p:cNvSpPr txBox="1">
            <a:spLocks/>
          </p:cNvSpPr>
          <p:nvPr/>
        </p:nvSpPr>
        <p:spPr>
          <a:xfrm>
            <a:off x="875495" y="1363159"/>
            <a:ext cx="7549819" cy="885472"/>
          </a:xfrm>
          <a:prstGeom prst="rect">
            <a:avLst/>
          </a:prstGeom>
          <a:noFill/>
          <a:ln w="9525" cap="flat" cmpd="sng" algn="ctr">
            <a:noFill/>
            <a:prstDash val="solid"/>
            <a:round/>
            <a:headEnd type="none" w="med" len="med"/>
            <a:tailEnd type="none" w="med" len="med"/>
          </a:ln>
          <a:effectLst/>
        </p:spPr>
        <p:txBody>
          <a:bodyPr vert="horz" wrap="square" lIns="274320" tIns="0" rIns="274320" bIns="68580" numCol="1" rtlCol="0" anchor="ctr" anchorCtr="0" compatLnSpc="1">
            <a:noAutofit/>
            <a:scene3d>
              <a:camera prst="perspectiveRelaxed">
                <a:rot lat="17400000" lon="0" rev="0"/>
              </a:camera>
              <a:lightRig rig="threePt" dir="t"/>
            </a:scene3d>
          </a:bodyPr>
          <a:lstStyle>
            <a:lvl1pPr algn="l" defTabSz="457189" rtl="0" eaLnBrk="1" latinLnBrk="0" hangingPunct="1">
              <a:lnSpc>
                <a:spcPct val="100000"/>
              </a:lnSpc>
              <a:spcBef>
                <a:spcPct val="0"/>
              </a:spcBef>
              <a:buNone/>
              <a:defRPr sz="2800" b="0" i="0" kern="1200" spc="0" baseline="0">
                <a:solidFill>
                  <a:schemeClr val="tx2"/>
                </a:solidFill>
                <a:latin typeface="+mj-lt"/>
                <a:ea typeface="Intel Clear"/>
                <a:cs typeface="Arial" panose="020B0604020202020204" pitchFamily="34" charset="0"/>
              </a:defRPr>
            </a:lvl1pPr>
          </a:lstStyle>
          <a:p>
            <a:pPr algn="ctr"/>
            <a:r>
              <a:rPr lang="en-US" sz="5200" dirty="0">
                <a:latin typeface="Intel Clear Pro"/>
                <a:ea typeface=""/>
                <a:cs typeface=""/>
              </a:rPr>
              <a:t>choose your favorite </a:t>
            </a:r>
            <a:r>
              <a:rPr lang="en-US" sz="5200" dirty="0" err="1">
                <a:solidFill>
                  <a:schemeClr val="accent2"/>
                </a:solidFill>
                <a:latin typeface="Intel Clear Pro"/>
                <a:ea typeface=""/>
                <a:cs typeface=""/>
              </a:rPr>
              <a:t>icecream</a:t>
            </a:r>
            <a:r>
              <a:rPr lang="en-US" sz="5200" dirty="0">
                <a:solidFill>
                  <a:schemeClr val="accent2"/>
                </a:solidFill>
                <a:latin typeface="Intel Clear Pro"/>
                <a:ea typeface=""/>
                <a:cs typeface=""/>
              </a:rPr>
              <a:t> </a:t>
            </a:r>
            <a:r>
              <a:rPr lang="en-US" sz="5200" dirty="0" err="1">
                <a:solidFill>
                  <a:schemeClr val="accent2"/>
                </a:solidFill>
                <a:latin typeface="Intel Clear Pro"/>
                <a:ea typeface=""/>
                <a:cs typeface=""/>
              </a:rPr>
              <a:t>parlour</a:t>
            </a:r>
            <a:endParaRPr lang="en-US" sz="5200" dirty="0">
              <a:solidFill>
                <a:schemeClr val="accent2"/>
              </a:solidFill>
              <a:latin typeface="Intel Clear Pro"/>
              <a:ea typeface=""/>
              <a:cs typeface=""/>
            </a:endParaRPr>
          </a:p>
        </p:txBody>
      </p:sp>
      <p:sp>
        <p:nvSpPr>
          <p:cNvPr id="53" name="TextBox 52">
            <a:extLst>
              <a:ext uri="{FF2B5EF4-FFF2-40B4-BE49-F238E27FC236}">
                <a16:creationId xmlns:a16="http://schemas.microsoft.com/office/drawing/2014/main" id="{C3F3C903-6C59-3049-999E-A1DB416E1077}"/>
              </a:ext>
            </a:extLst>
          </p:cNvPr>
          <p:cNvSpPr txBox="1"/>
          <p:nvPr/>
        </p:nvSpPr>
        <p:spPr>
          <a:xfrm>
            <a:off x="1350077" y="2348869"/>
            <a:ext cx="119706" cy="123111"/>
          </a:xfrm>
          <a:prstGeom prst="rect">
            <a:avLst/>
          </a:prstGeom>
          <a:noFill/>
        </p:spPr>
        <p:txBody>
          <a:bodyPr vert="horz" wrap="square" lIns="0" tIns="0" rIns="0" bIns="0" rtlCol="0">
            <a:spAutoFit/>
          </a:bodyPr>
          <a:lstStyle/>
          <a:p>
            <a:pPr algn="ctr"/>
            <a:r>
              <a:rPr lang="en-US" sz="800" dirty="0">
                <a:solidFill>
                  <a:schemeClr val="bg1"/>
                </a:solidFill>
              </a:rPr>
              <a:t>*</a:t>
            </a:r>
          </a:p>
        </p:txBody>
      </p:sp>
      <p:sp>
        <p:nvSpPr>
          <p:cNvPr id="54" name="TextBox 53">
            <a:extLst>
              <a:ext uri="{FF2B5EF4-FFF2-40B4-BE49-F238E27FC236}">
                <a16:creationId xmlns:a16="http://schemas.microsoft.com/office/drawing/2014/main" id="{E03D2770-B4CC-7E46-BE22-49CD46DFAADD}"/>
              </a:ext>
            </a:extLst>
          </p:cNvPr>
          <p:cNvSpPr txBox="1"/>
          <p:nvPr/>
        </p:nvSpPr>
        <p:spPr>
          <a:xfrm>
            <a:off x="3415650" y="2489031"/>
            <a:ext cx="119706" cy="123111"/>
          </a:xfrm>
          <a:prstGeom prst="rect">
            <a:avLst/>
          </a:prstGeom>
          <a:noFill/>
        </p:spPr>
        <p:txBody>
          <a:bodyPr vert="horz" wrap="square" lIns="0" tIns="0" rIns="0" bIns="0" rtlCol="0">
            <a:spAutoFit/>
          </a:bodyPr>
          <a:lstStyle/>
          <a:p>
            <a:pPr algn="ctr"/>
            <a:r>
              <a:rPr lang="en-US" sz="800" dirty="0">
                <a:solidFill>
                  <a:srgbClr val="C40001"/>
                </a:solidFill>
              </a:rPr>
              <a:t>*</a:t>
            </a:r>
          </a:p>
        </p:txBody>
      </p:sp>
      <p:sp>
        <p:nvSpPr>
          <p:cNvPr id="55" name="TextBox 54">
            <a:extLst>
              <a:ext uri="{FF2B5EF4-FFF2-40B4-BE49-F238E27FC236}">
                <a16:creationId xmlns:a16="http://schemas.microsoft.com/office/drawing/2014/main" id="{42FD98E2-1A43-A94F-8D8A-3AADB250F2AD}"/>
              </a:ext>
            </a:extLst>
          </p:cNvPr>
          <p:cNvSpPr txBox="1"/>
          <p:nvPr/>
        </p:nvSpPr>
        <p:spPr>
          <a:xfrm>
            <a:off x="5274579" y="2437432"/>
            <a:ext cx="119706" cy="123111"/>
          </a:xfrm>
          <a:prstGeom prst="rect">
            <a:avLst/>
          </a:prstGeom>
          <a:noFill/>
        </p:spPr>
        <p:txBody>
          <a:bodyPr vert="horz" wrap="square" lIns="0" tIns="0" rIns="0" bIns="0" rtlCol="0">
            <a:spAutoFit/>
          </a:bodyPr>
          <a:lstStyle/>
          <a:p>
            <a:pPr algn="ctr"/>
            <a:r>
              <a:rPr lang="en-US" sz="800" dirty="0">
                <a:solidFill>
                  <a:schemeClr val="bg1"/>
                </a:solidFill>
              </a:rPr>
              <a:t>*</a:t>
            </a:r>
          </a:p>
        </p:txBody>
      </p:sp>
      <p:sp>
        <p:nvSpPr>
          <p:cNvPr id="56" name="TextBox 55">
            <a:extLst>
              <a:ext uri="{FF2B5EF4-FFF2-40B4-BE49-F238E27FC236}">
                <a16:creationId xmlns:a16="http://schemas.microsoft.com/office/drawing/2014/main" id="{46D262AD-0232-5C4F-B5E6-3A5A6383E0C7}"/>
              </a:ext>
            </a:extLst>
          </p:cNvPr>
          <p:cNvSpPr txBox="1"/>
          <p:nvPr/>
        </p:nvSpPr>
        <p:spPr>
          <a:xfrm>
            <a:off x="6641092" y="2722568"/>
            <a:ext cx="212068" cy="123111"/>
          </a:xfrm>
          <a:prstGeom prst="rect">
            <a:avLst/>
          </a:prstGeom>
          <a:noFill/>
        </p:spPr>
        <p:txBody>
          <a:bodyPr vert="horz" wrap="square" lIns="0" tIns="0" rIns="0" bIns="0" rtlCol="0">
            <a:spAutoFit/>
          </a:bodyPr>
          <a:lstStyle/>
          <a:p>
            <a:pPr algn="ctr"/>
            <a:r>
              <a:rPr lang="en-US" sz="800" dirty="0">
                <a:solidFill>
                  <a:schemeClr val="bg1"/>
                </a:solidFill>
              </a:rPr>
              <a:t>*</a:t>
            </a:r>
          </a:p>
        </p:txBody>
      </p:sp>
      <p:sp>
        <p:nvSpPr>
          <p:cNvPr id="70" name="TextBox 69">
            <a:extLst>
              <a:ext uri="{FF2B5EF4-FFF2-40B4-BE49-F238E27FC236}">
                <a16:creationId xmlns:a16="http://schemas.microsoft.com/office/drawing/2014/main" id="{AA1EEAFD-B96A-DD47-8D48-52FE23BB5BA7}"/>
              </a:ext>
            </a:extLst>
          </p:cNvPr>
          <p:cNvSpPr txBox="1"/>
          <p:nvPr/>
        </p:nvSpPr>
        <p:spPr>
          <a:xfrm>
            <a:off x="6232140" y="2662449"/>
            <a:ext cx="325172" cy="123111"/>
          </a:xfrm>
          <a:prstGeom prst="rect">
            <a:avLst/>
          </a:prstGeom>
          <a:noFill/>
        </p:spPr>
        <p:txBody>
          <a:bodyPr vert="horz" wrap="square" lIns="0" tIns="0" rIns="0" bIns="0" rtlCol="0">
            <a:spAutoFit/>
          </a:bodyPr>
          <a:lstStyle/>
          <a:p>
            <a:r>
              <a:rPr lang="en-US" sz="800" dirty="0">
                <a:solidFill>
                  <a:schemeClr val="bg1"/>
                </a:solidFill>
              </a:rPr>
              <a:t>FOR</a:t>
            </a:r>
          </a:p>
        </p:txBody>
      </p:sp>
    </p:spTree>
    <p:extLst>
      <p:ext uri="{BB962C8B-B14F-4D97-AF65-F5344CB8AC3E}">
        <p14:creationId xmlns:p14="http://schemas.microsoft.com/office/powerpoint/2010/main" val="2137580518"/>
      </p:ext>
    </p:extLst>
  </p:cSld>
  <p:clrMapOvr>
    <a:masterClrMapping/>
  </p:clrMapOvr>
  <p:transition>
    <p:fad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1663</Words>
  <Application>Microsoft Office PowerPoint</Application>
  <PresentationFormat>On-screen Show (16:9)</PresentationFormat>
  <Paragraphs>217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keywords>CTPClassification=CTP_NT</cp:keywords>
  <cp:lastModifiedBy/>
  <cp:revision>38</cp:revision>
  <dcterms:created xsi:type="dcterms:W3CDTF">2015-05-06T16:36:39Z</dcterms:created>
  <dcterms:modified xsi:type="dcterms:W3CDTF">2019-07-12T13:09:46Z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f8a6f835-202f-4016-96fa-2092f5601b1b</vt:lpwstr>
  </property>
  <property fmtid="{D5CDD505-2E9C-101B-9397-08002B2CF9AE}" pid="3" name="CTP_TimeStamp">
    <vt:lpwstr>2018-05-25 15:45:14Z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