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39" r:id="rId2"/>
    <p:sldId id="256" r:id="rId3"/>
    <p:sldId id="442" r:id="rId4"/>
    <p:sldId id="342" r:id="rId5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99" autoAdjust="0"/>
    <p:restoredTop sz="94660"/>
  </p:normalViewPr>
  <p:slideViewPr>
    <p:cSldViewPr>
      <p:cViewPr varScale="1">
        <p:scale>
          <a:sx n="106" d="100"/>
          <a:sy n="106" d="100"/>
        </p:scale>
        <p:origin x="115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A826D3FE-FB93-490A-B0F0-C14C869B85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544FE8-FD08-40EE-9D47-C3B066E4C910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5A3B2439-AD16-412A-A6F1-A7508768D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50FAD4E0-BC7F-419E-9CBA-FE6540CBA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83312B-E915-4035-B733-F51963C4130F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1101959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CCFEFF28-E7A1-4FC9-8079-737696772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321B670-B796-4F3B-B8D3-4AE73DAA6AC1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C32DFACA-AC16-48DF-B119-B0689409A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69F7C2E1-A440-4CE6-ADFC-DA49DBA40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93CF8E-01CB-453D-85A0-C39663B94B89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3566007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8D1EAB0E-AE98-4E67-B51D-86942DCF00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A4866E-836C-4F73-85FF-66EBF5E4CF18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E434EEA1-DF5A-432D-BB24-1FC125BAAF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FA1DC78C-3241-4A28-9A54-23E43FE0B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C271B-892D-404E-873E-0D14FDE3691A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1970962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47DE351A-04F1-4C2E-87E6-CDEEBAC28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5C8337-E350-46F2-9736-128D0EFB66AD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445DD0F4-BEC8-4B7E-8D57-578079E9A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6C095059-24BF-4250-8362-C6F19FB12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F9B661-1D35-4772-9446-27E595589A89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2019425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1256C2EA-61FA-4D28-8643-A2B13C072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F0CD0-C2F0-42E3-B204-19EF6B404C3A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2C775A19-FC36-4E6A-B95E-6A18F8542E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B6697D74-6687-453E-8661-C0D0147E4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BC64F7-BBE0-469F-B7F4-8CDDA4FBFAD3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3050740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0663C5B2-8C0A-49FB-A61C-06D3091858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C6BE6F-8B43-42B9-A3CD-312D7E19CBC9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70FC8337-FF99-4F48-A62E-4736715BFC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B18C79C0-CD35-4161-AEDE-F9AA4345D6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462261E-69A0-4305-B512-FBF834A6E258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1195798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3 Marcador de fecha">
            <a:extLst>
              <a:ext uri="{FF2B5EF4-FFF2-40B4-BE49-F238E27FC236}">
                <a16:creationId xmlns:a16="http://schemas.microsoft.com/office/drawing/2014/main" id="{BD0F0010-344A-4D7D-99F0-E271F4C33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66BE09-6E44-4350-A455-254CA409D674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8" name="4 Marcador de pie de página">
            <a:extLst>
              <a:ext uri="{FF2B5EF4-FFF2-40B4-BE49-F238E27FC236}">
                <a16:creationId xmlns:a16="http://schemas.microsoft.com/office/drawing/2014/main" id="{ED301EC7-1FF1-4D64-B96C-F2A167DF29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>
            <a:extLst>
              <a:ext uri="{FF2B5EF4-FFF2-40B4-BE49-F238E27FC236}">
                <a16:creationId xmlns:a16="http://schemas.microsoft.com/office/drawing/2014/main" id="{61A84CA5-6AD0-4C8A-AC15-3876D3759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96DB7F-39B9-4CB0-973C-40CE7F5515D4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22329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3 Marcador de fecha">
            <a:extLst>
              <a:ext uri="{FF2B5EF4-FFF2-40B4-BE49-F238E27FC236}">
                <a16:creationId xmlns:a16="http://schemas.microsoft.com/office/drawing/2014/main" id="{8B2134DE-303D-4A3B-9810-EDDD1F5BD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E0E146-E02B-4C49-B359-9F871A450D7A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4" name="4 Marcador de pie de página">
            <a:extLst>
              <a:ext uri="{FF2B5EF4-FFF2-40B4-BE49-F238E27FC236}">
                <a16:creationId xmlns:a16="http://schemas.microsoft.com/office/drawing/2014/main" id="{3E866508-36AB-494D-A2F9-88E99FFA2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>
            <a:extLst>
              <a:ext uri="{FF2B5EF4-FFF2-40B4-BE49-F238E27FC236}">
                <a16:creationId xmlns:a16="http://schemas.microsoft.com/office/drawing/2014/main" id="{66B4AAE1-44C7-4261-8997-9716D91F7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D5F6AA-21A1-4F52-B50F-07CED1B0B64D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1297550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>
            <a:extLst>
              <a:ext uri="{FF2B5EF4-FFF2-40B4-BE49-F238E27FC236}">
                <a16:creationId xmlns:a16="http://schemas.microsoft.com/office/drawing/2014/main" id="{D6083B06-9129-44B0-8440-61D8653C0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8B7B1-9963-4586-A233-02E9BBF76D55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3" name="4 Marcador de pie de página">
            <a:extLst>
              <a:ext uri="{FF2B5EF4-FFF2-40B4-BE49-F238E27FC236}">
                <a16:creationId xmlns:a16="http://schemas.microsoft.com/office/drawing/2014/main" id="{CCC6DDB4-8FB3-49E3-974E-19BEE813D2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>
            <a:extLst>
              <a:ext uri="{FF2B5EF4-FFF2-40B4-BE49-F238E27FC236}">
                <a16:creationId xmlns:a16="http://schemas.microsoft.com/office/drawing/2014/main" id="{3D41C18D-0BAB-4CFC-BFC4-33F51DB76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4A4713-34D5-442B-AD64-0FB18D7BA3BE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31866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62C0968E-7C32-41A2-B86E-7CFA14D6D4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FD6CDB-74C2-4953-8EA3-D1EBD39D08D1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18BBA1DC-2286-4A9E-A3DE-CC8A0F7E0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4BBE65CD-2B27-4C18-B663-A81F42BBC7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2B52D-9F4B-4543-85AD-48B8C5C3E65C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20244101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3 Marcador de fecha">
            <a:extLst>
              <a:ext uri="{FF2B5EF4-FFF2-40B4-BE49-F238E27FC236}">
                <a16:creationId xmlns:a16="http://schemas.microsoft.com/office/drawing/2014/main" id="{5483C3E0-52B7-4BA2-9E55-0F9B3D7F50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ABA89D-39C0-458F-AD34-F2888CA847BA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6" name="4 Marcador de pie de página">
            <a:extLst>
              <a:ext uri="{FF2B5EF4-FFF2-40B4-BE49-F238E27FC236}">
                <a16:creationId xmlns:a16="http://schemas.microsoft.com/office/drawing/2014/main" id="{10307F3C-DA15-400C-8AE2-8EDDE5B1C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>
            <a:extLst>
              <a:ext uri="{FF2B5EF4-FFF2-40B4-BE49-F238E27FC236}">
                <a16:creationId xmlns:a16="http://schemas.microsoft.com/office/drawing/2014/main" id="{5DF391A0-C9F3-4920-A5A9-98D6F1F20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A55B92-7D03-439A-B857-F5A5A57EC6B6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  <p:extLst>
      <p:ext uri="{BB962C8B-B14F-4D97-AF65-F5344CB8AC3E}">
        <p14:creationId xmlns:p14="http://schemas.microsoft.com/office/powerpoint/2010/main" val="41924287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>
            <a:extLst>
              <a:ext uri="{FF2B5EF4-FFF2-40B4-BE49-F238E27FC236}">
                <a16:creationId xmlns:a16="http://schemas.microsoft.com/office/drawing/2014/main" id="{01190693-4839-47DB-9DB4-A7F52F0E553F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/>
              <a:t>Haga clic para modificar el estilo de título del patrón</a:t>
            </a:r>
          </a:p>
        </p:txBody>
      </p:sp>
      <p:sp>
        <p:nvSpPr>
          <p:cNvPr id="1027" name="2 Marcador de texto">
            <a:extLst>
              <a:ext uri="{FF2B5EF4-FFF2-40B4-BE49-F238E27FC236}">
                <a16:creationId xmlns:a16="http://schemas.microsoft.com/office/drawing/2014/main" id="{60CB4743-F9D0-481D-9321-37ED4B53EC6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sr-Latn-RS"/>
              <a:t>Haga clic para modificar el estilo de texto del patrón</a:t>
            </a:r>
          </a:p>
          <a:p>
            <a:pPr lvl="1"/>
            <a:r>
              <a:rPr lang="es-ES" altLang="sr-Latn-RS"/>
              <a:t>Segundo nivel</a:t>
            </a:r>
          </a:p>
          <a:p>
            <a:pPr lvl="2"/>
            <a:r>
              <a:rPr lang="es-ES" altLang="sr-Latn-RS"/>
              <a:t>Tercer nivel</a:t>
            </a:r>
          </a:p>
          <a:p>
            <a:pPr lvl="3"/>
            <a:r>
              <a:rPr lang="es-ES" altLang="sr-Latn-RS"/>
              <a:t>Cuarto nivel</a:t>
            </a:r>
          </a:p>
          <a:p>
            <a:pPr lvl="4"/>
            <a:r>
              <a:rPr lang="es-ES" altLang="sr-Latn-RS"/>
              <a:t>Quinto nivel</a:t>
            </a:r>
          </a:p>
        </p:txBody>
      </p:sp>
      <p:sp>
        <p:nvSpPr>
          <p:cNvPr id="4" name="3 Marcador de fecha">
            <a:extLst>
              <a:ext uri="{FF2B5EF4-FFF2-40B4-BE49-F238E27FC236}">
                <a16:creationId xmlns:a16="http://schemas.microsoft.com/office/drawing/2014/main" id="{75CB0534-672A-4AD3-BAC6-DE47897370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FD5E1EE-FFC6-4143-97B3-03F8D7AC9811}" type="datetimeFigureOut">
              <a:rPr lang="es-ES"/>
              <a:pPr>
                <a:defRPr/>
              </a:pPr>
              <a:t>11/01/2019</a:t>
            </a:fld>
            <a:endParaRPr lang="es-ES"/>
          </a:p>
        </p:txBody>
      </p:sp>
      <p:sp>
        <p:nvSpPr>
          <p:cNvPr id="5" name="4 Marcador de pie de página">
            <a:extLst>
              <a:ext uri="{FF2B5EF4-FFF2-40B4-BE49-F238E27FC236}">
                <a16:creationId xmlns:a16="http://schemas.microsoft.com/office/drawing/2014/main" id="{09F72024-5291-467B-AEB7-C5E35A3771F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>
            <a:extLst>
              <a:ext uri="{FF2B5EF4-FFF2-40B4-BE49-F238E27FC236}">
                <a16:creationId xmlns:a16="http://schemas.microsoft.com/office/drawing/2014/main" id="{D35B5093-7D43-4A03-BE9F-5615CD351A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fld id="{4E1306A6-3AFB-40F1-9BEB-AC1E6DB24FAF}" type="slidenum">
              <a:rPr lang="es-ES" altLang="sr-Latn-RS"/>
              <a:pPr/>
              <a:t>‹#›</a:t>
            </a:fld>
            <a:endParaRPr lang="es-ES" altLang="sr-Latn-R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audio" Target="file:///E:\abpj\000\aaabasura\comparar\obrereando\presenta_docu\testifin02_familia_avenda&#241;o_2009_(12)diciembre_12\hijo_del_sol.mp3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1 Título">
            <a:extLst>
              <a:ext uri="{FF2B5EF4-FFF2-40B4-BE49-F238E27FC236}">
                <a16:creationId xmlns:a16="http://schemas.microsoft.com/office/drawing/2014/main" id="{FBDDD7E9-9E83-494D-97C4-2A1B7C6641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s-ES" altLang="sr-Latn-RS" sz="10000" b="1">
                <a:solidFill>
                  <a:srgbClr val="FF0000"/>
                </a:solidFill>
              </a:rPr>
              <a:t>INICIOS</a:t>
            </a:r>
          </a:p>
        </p:txBody>
      </p:sp>
      <p:pic>
        <p:nvPicPr>
          <p:cNvPr id="3" name="hijo_del_sol.mp3">
            <a:hlinkClick r:id="" action="ppaction://media"/>
            <a:extLst>
              <a:ext uri="{FF2B5EF4-FFF2-40B4-BE49-F238E27FC236}">
                <a16:creationId xmlns:a16="http://schemas.microsoft.com/office/drawing/2014/main" id="{B93F4C73-66E4-4AAF-AFA3-12DC1EA5A4E6}"/>
              </a:ext>
            </a:extLst>
          </p:cNvPr>
          <p:cNvPicPr>
            <a:picLocks noRot="1" noChangeAspect="1"/>
          </p:cNvPicPr>
          <p:nvPr>
            <a:audioFile r:link="rId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6308725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4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numSld="111">
                <p:cTn id="7" fill="hold" display="0">
                  <p:stCondLst>
                    <p:cond delay="indefinite"/>
                  </p:stCondLst>
                  <p:endCondLst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5 Imagen" descr="testi_074.jpg">
            <a:extLst>
              <a:ext uri="{FF2B5EF4-FFF2-40B4-BE49-F238E27FC236}">
                <a16:creationId xmlns:a16="http://schemas.microsoft.com/office/drawing/2014/main" id="{287D9E03-D797-410C-B050-A742557803D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813" y="500063"/>
            <a:ext cx="7143750" cy="537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8 CuadroTexto">
            <a:extLst>
              <a:ext uri="{FF2B5EF4-FFF2-40B4-BE49-F238E27FC236}">
                <a16:creationId xmlns:a16="http://schemas.microsoft.com/office/drawing/2014/main" id="{7C2C37E3-CD5C-49FD-91B5-C8835D46B6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1143000"/>
            <a:ext cx="1928812" cy="394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sr-Latn-RS" sz="5000" b="1">
                <a:solidFill>
                  <a:srgbClr val="FF0000"/>
                </a:solidFill>
              </a:rPr>
              <a:t>AYER</a:t>
            </a:r>
          </a:p>
          <a:p>
            <a:pPr eaLnBrk="1" hangingPunct="1"/>
            <a:endParaRPr lang="es-ES" altLang="sr-Latn-RS" sz="5000" b="1">
              <a:solidFill>
                <a:srgbClr val="FF0000"/>
              </a:solidFill>
            </a:endParaRPr>
          </a:p>
          <a:p>
            <a:pPr eaLnBrk="1" hangingPunct="1"/>
            <a:r>
              <a:rPr lang="es-ES" altLang="sr-Latn-RS" sz="5000" b="1">
                <a:solidFill>
                  <a:srgbClr val="FF0000"/>
                </a:solidFill>
              </a:rPr>
              <a:t>ERA</a:t>
            </a:r>
          </a:p>
          <a:p>
            <a:pPr eaLnBrk="1" hangingPunct="1"/>
            <a:endParaRPr lang="es-ES" altLang="sr-Latn-RS" sz="5000" b="1">
              <a:solidFill>
                <a:srgbClr val="FF0000"/>
              </a:solidFill>
            </a:endParaRPr>
          </a:p>
          <a:p>
            <a:pPr eaLnBrk="1" hangingPunct="1"/>
            <a:r>
              <a:rPr lang="es-ES" altLang="sr-Latn-RS" sz="5000" b="1">
                <a:solidFill>
                  <a:srgbClr val="FF0000"/>
                </a:solidFill>
              </a:rPr>
              <a:t>UNO</a:t>
            </a:r>
          </a:p>
        </p:txBody>
      </p:sp>
    </p:spTree>
  </p:cSld>
  <p:clrMapOvr>
    <a:masterClrMapping/>
  </p:clrMapOvr>
  <p:transition advClick="0" advTm="3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2 CuadroTexto">
            <a:extLst>
              <a:ext uri="{FF2B5EF4-FFF2-40B4-BE49-F238E27FC236}">
                <a16:creationId xmlns:a16="http://schemas.microsoft.com/office/drawing/2014/main" id="{E8E97D82-DFDA-4261-A8D4-EB15816D0B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43625" y="522288"/>
            <a:ext cx="2928938" cy="4554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s-ES" altLang="sr-Latn-RS" sz="7000" b="1">
                <a:solidFill>
                  <a:srgbClr val="FF0000"/>
                </a:solidFill>
              </a:rPr>
              <a:t>AYER</a:t>
            </a:r>
          </a:p>
          <a:p>
            <a:pPr eaLnBrk="1" hangingPunct="1"/>
            <a:endParaRPr lang="es-ES" altLang="sr-Latn-RS" sz="4000" b="1">
              <a:solidFill>
                <a:srgbClr val="FF0000"/>
              </a:solidFill>
            </a:endParaRPr>
          </a:p>
          <a:p>
            <a:pPr eaLnBrk="1" hangingPunct="1"/>
            <a:r>
              <a:rPr lang="es-ES" altLang="sr-Latn-RS" sz="7000" b="1">
                <a:solidFill>
                  <a:srgbClr val="FF0000"/>
                </a:solidFill>
              </a:rPr>
              <a:t>ERA</a:t>
            </a:r>
          </a:p>
          <a:p>
            <a:pPr eaLnBrk="1" hangingPunct="1"/>
            <a:endParaRPr lang="es-ES" altLang="sr-Latn-RS" sz="4000" b="1">
              <a:solidFill>
                <a:srgbClr val="FF0000"/>
              </a:solidFill>
            </a:endParaRPr>
          </a:p>
          <a:p>
            <a:pPr eaLnBrk="1" hangingPunct="1"/>
            <a:endParaRPr lang="es-ES" altLang="sr-Latn-RS" sz="7000" b="1">
              <a:solidFill>
                <a:srgbClr val="FF0000"/>
              </a:solidFill>
            </a:endParaRPr>
          </a:p>
        </p:txBody>
      </p:sp>
      <p:pic>
        <p:nvPicPr>
          <p:cNvPr id="4099" name="5 Imagen" descr="testi_074.jpg">
            <a:extLst>
              <a:ext uri="{FF2B5EF4-FFF2-40B4-BE49-F238E27FC236}">
                <a16:creationId xmlns:a16="http://schemas.microsoft.com/office/drawing/2014/main" id="{BDD38067-647C-4100-8423-A7D84A30B1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692150"/>
            <a:ext cx="2200275" cy="165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3000"/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610</TotalTime>
  <Words>6</Words>
  <Application>Microsoft Office PowerPoint</Application>
  <PresentationFormat>On-screen Show (4:3)</PresentationFormat>
  <Paragraphs>9</Paragraphs>
  <Slides>4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Tema de Office</vt:lpstr>
      <vt:lpstr>PowerPoint Presentation</vt:lpstr>
      <vt:lpstr>INICIOS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INICIOS</dc:title>
  <dc:creator>aavendano</dc:creator>
  <cp:lastModifiedBy>Timur Gadzo</cp:lastModifiedBy>
  <cp:revision>86</cp:revision>
  <dcterms:created xsi:type="dcterms:W3CDTF">2009-11-30T20:42:46Z</dcterms:created>
  <dcterms:modified xsi:type="dcterms:W3CDTF">2019-01-11T15:16:16Z</dcterms:modified>
</cp:coreProperties>
</file>