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ppt/_rels/presentation.xml.rels" ContentType="application/vnd.openxmlformats-package.relationships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2.xml.rels" ContentType="application/vnd.openxmlformats-package.relationships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_rels/.rels" ContentType="application/vnd.openxmlformats-package.relationship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2192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10400" y="478800"/>
            <a:ext cx="9863640" cy="57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1" lang="en-US" sz="2000" spc="-1" strike="noStrike">
              <a:solidFill>
                <a:srgbClr val="009999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411120" y="1414800"/>
            <a:ext cx="7198920" cy="2266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411120" y="3896640"/>
            <a:ext cx="7198920" cy="2266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10400" y="478800"/>
            <a:ext cx="9863640" cy="57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1" lang="en-US" sz="2000" spc="-1" strike="noStrike">
              <a:solidFill>
                <a:srgbClr val="009999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411120" y="1414800"/>
            <a:ext cx="3512880" cy="2266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4100040" y="1414800"/>
            <a:ext cx="3512880" cy="2266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411120" y="3896640"/>
            <a:ext cx="3512880" cy="2266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4100040" y="3896640"/>
            <a:ext cx="3512880" cy="2266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10400" y="478800"/>
            <a:ext cx="9863640" cy="57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1" lang="en-US" sz="2000" spc="-1" strike="noStrike">
              <a:solidFill>
                <a:srgbClr val="009999"/>
              </a:solid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411120" y="1414800"/>
            <a:ext cx="2317680" cy="2266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2845080" y="1414800"/>
            <a:ext cx="2317680" cy="2266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5279040" y="1414800"/>
            <a:ext cx="2317680" cy="2266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411120" y="3896640"/>
            <a:ext cx="2317680" cy="2266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2845080" y="3896640"/>
            <a:ext cx="2317680" cy="2266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5279040" y="3896640"/>
            <a:ext cx="2317680" cy="2266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10400" y="478800"/>
            <a:ext cx="9863640" cy="57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1" lang="en-US" sz="2000" spc="-1" strike="noStrike">
              <a:solidFill>
                <a:srgbClr val="009999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11120" y="1414800"/>
            <a:ext cx="7198920" cy="4751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10400" y="478800"/>
            <a:ext cx="9863640" cy="57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1" lang="en-US" sz="2000" spc="-1" strike="noStrike">
              <a:solidFill>
                <a:srgbClr val="009999"/>
              </a:solid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411120" y="1414800"/>
            <a:ext cx="7198920" cy="4751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10400" y="478800"/>
            <a:ext cx="9863640" cy="57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1" lang="en-US" sz="2000" spc="-1" strike="noStrike">
              <a:solidFill>
                <a:srgbClr val="009999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411120" y="1414800"/>
            <a:ext cx="3512880" cy="4751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4100040" y="1414800"/>
            <a:ext cx="3512880" cy="4751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10400" y="478800"/>
            <a:ext cx="9863640" cy="57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1" lang="en-US" sz="2000" spc="-1" strike="noStrike">
              <a:solidFill>
                <a:srgbClr val="009999"/>
              </a:solid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10400" y="478800"/>
            <a:ext cx="9863640" cy="2669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10400" y="478800"/>
            <a:ext cx="9863640" cy="57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1" lang="en-US" sz="2000" spc="-1" strike="noStrike">
              <a:solidFill>
                <a:srgbClr val="009999"/>
              </a:solid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411120" y="1414800"/>
            <a:ext cx="3512880" cy="2266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4100040" y="1414800"/>
            <a:ext cx="3512880" cy="4751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411120" y="3896640"/>
            <a:ext cx="3512880" cy="2266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10400" y="478800"/>
            <a:ext cx="9863640" cy="57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1" lang="en-US" sz="2000" spc="-1" strike="noStrike">
              <a:solidFill>
                <a:srgbClr val="009999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411120" y="1414800"/>
            <a:ext cx="3512880" cy="4751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4100040" y="1414800"/>
            <a:ext cx="3512880" cy="2266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4100040" y="3896640"/>
            <a:ext cx="3512880" cy="2266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10400" y="478800"/>
            <a:ext cx="9863640" cy="57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1" lang="en-US" sz="2000" spc="-1" strike="noStrike">
              <a:solidFill>
                <a:srgbClr val="009999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411120" y="1414800"/>
            <a:ext cx="3512880" cy="2266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4100040" y="1414800"/>
            <a:ext cx="3512880" cy="2266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411120" y="3896640"/>
            <a:ext cx="7198920" cy="2266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10400" y="478800"/>
            <a:ext cx="9863640" cy="575640"/>
          </a:xfrm>
          <a:prstGeom prst="rect">
            <a:avLst/>
          </a:prstGeom>
          <a:noFill/>
          <a:ln w="0">
            <a:noFill/>
          </a:ln>
        </p:spPr>
        <p:txBody>
          <a:bodyPr lIns="0" rIns="324000" tIns="0" bIns="14400" anchor="b">
            <a:noAutofit/>
          </a:bodyPr>
          <a:p>
            <a:pPr>
              <a:lnSpc>
                <a:spcPct val="90000"/>
              </a:lnSpc>
              <a:buNone/>
            </a:pPr>
            <a:r>
              <a:rPr b="1" lang="en-US" sz="2000" spc="-1" strike="noStrike">
                <a:solidFill>
                  <a:srgbClr val="009999"/>
                </a:solidFill>
                <a:latin typeface="Arial"/>
              </a:rPr>
              <a:t>Click to edit Master title style</a:t>
            </a:r>
            <a:endParaRPr b="1" lang="en-US" sz="2000" spc="-1" strike="noStrike">
              <a:solidFill>
                <a:srgbClr val="009999"/>
              </a:solid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11120" y="1414800"/>
            <a:ext cx="7198920" cy="4751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>
              <a:lnSpc>
                <a:spcPct val="110000"/>
              </a:lnSpc>
              <a:spcAft>
                <a:spcPts val="300"/>
              </a:spcAft>
              <a:tabLst>
                <a:tab algn="l" pos="0"/>
              </a:tabLst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Master text styles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179640" indent="-179640">
              <a:lnSpc>
                <a:spcPct val="110000"/>
              </a:lnSpc>
              <a:spcAft>
                <a:spcPts val="300"/>
              </a:spcAft>
              <a:buClr>
                <a:srgbClr val="009999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432000" indent="-144000">
              <a:lnSpc>
                <a:spcPct val="110000"/>
              </a:lnSpc>
              <a:spcAft>
                <a:spcPts val="300"/>
              </a:spcAft>
              <a:buClr>
                <a:srgbClr val="9999a9"/>
              </a:buClr>
              <a:buFont typeface="Arial"/>
              <a:buChar char="-"/>
              <a:tabLst>
                <a:tab algn="l" pos="0"/>
              </a:tabLst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lnSpc>
                <a:spcPct val="110000"/>
              </a:lnSpc>
              <a:spcAft>
                <a:spcPts val="300"/>
              </a:spcAft>
              <a:buClr>
                <a:srgbClr val="000000"/>
              </a:buClr>
              <a:buSzPct val="75000"/>
              <a:buFont typeface="Symbol" charset="2"/>
              <a:buChar char=""/>
              <a:tabLst>
                <a:tab algn="l" pos="0"/>
              </a:tabLst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lnSpc>
                <a:spcPct val="110000"/>
              </a:lnSpc>
              <a:spcAft>
                <a:spcPts val="300"/>
              </a:spcAft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</a:tabLst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lnSpc>
                <a:spcPct val="110000"/>
              </a:lnSpc>
              <a:spcAft>
                <a:spcPts val="300"/>
              </a:spcAft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</a:tabLst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lnSpc>
                <a:spcPct val="110000"/>
              </a:lnSpc>
              <a:spcAft>
                <a:spcPts val="300"/>
              </a:spcAft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</a:tabLst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7" marL="3456000" indent="-216000">
              <a:lnSpc>
                <a:spcPct val="110000"/>
              </a:lnSpc>
              <a:spcAft>
                <a:spcPts val="300"/>
              </a:spcAft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</a:tabLst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Eighth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8" marL="3888000" indent="-216000">
              <a:lnSpc>
                <a:spcPct val="110000"/>
              </a:lnSpc>
              <a:spcAft>
                <a:spcPts val="300"/>
              </a:spcAft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</a:tabLst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Ninth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"/>
          <p:cNvSpPr/>
          <p:nvPr/>
        </p:nvSpPr>
        <p:spPr>
          <a:xfrm>
            <a:off x="522000" y="4392000"/>
            <a:ext cx="11468880" cy="1872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3687"/>
                </a:moveTo>
                <a:lnTo>
                  <a:pt x="18825" y="3687"/>
                </a:lnTo>
                <a:lnTo>
                  <a:pt x="18825" y="0"/>
                </a:lnTo>
                <a:lnTo>
                  <a:pt x="21600" y="10800"/>
                </a:lnTo>
                <a:lnTo>
                  <a:pt x="18825" y="21600"/>
                </a:lnTo>
                <a:lnTo>
                  <a:pt x="18825" y="17913"/>
                </a:lnTo>
                <a:lnTo>
                  <a:pt x="0" y="17913"/>
                </a:lnTo>
                <a:close/>
              </a:path>
            </a:pathLst>
          </a:custGeom>
          <a:solidFill>
            <a:srgbClr val="009999"/>
          </a:solidFill>
          <a:ln w="10800">
            <a:solidFill>
              <a:srgbClr val="00d7a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buNone/>
            </a:pPr>
            <a:r>
              <a:rPr b="0" lang="en-GB" sz="4800" spc="-1" strike="noStrike">
                <a:solidFill>
                  <a:srgbClr val="ffffff"/>
                </a:solidFill>
                <a:latin typeface="Arial"/>
              </a:rPr>
              <a:t>                                    </a:t>
            </a:r>
            <a:endParaRPr b="0" lang="en-GB" sz="4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9" name=""/>
          <p:cNvSpPr/>
          <p:nvPr/>
        </p:nvSpPr>
        <p:spPr>
          <a:xfrm>
            <a:off x="1208880" y="4473000"/>
            <a:ext cx="1221120" cy="1674000"/>
          </a:xfrm>
          <a:custGeom>
            <a:avLst/>
            <a:gdLst/>
            <a:ahLst/>
            <a:rect l="l" t="t" r="r" b="b"/>
            <a:pathLst>
              <a:path w="21600" h="29608">
                <a:moveTo>
                  <a:pt x="3600" y="0"/>
                </a:moveTo>
                <a:arcTo wR="3600" hR="3600" stAng="16200000" swAng="-5400000"/>
                <a:lnTo>
                  <a:pt x="0" y="26008"/>
                </a:lnTo>
                <a:arcTo wR="3600" hR="4408" stAng="10800000" swAng="5400000"/>
                <a:lnTo>
                  <a:pt x="18000" y="21600"/>
                </a:lnTo>
                <a:arcTo wR="3600" hR="4408" stAng="16200000" swAng="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09999"/>
          </a:solidFill>
          <a:ln w="38160">
            <a:solidFill>
              <a:srgbClr val="00d7a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0" name=""/>
          <p:cNvSpPr/>
          <p:nvPr/>
        </p:nvSpPr>
        <p:spPr>
          <a:xfrm flipH="1" flipV="1">
            <a:off x="756000" y="3811680"/>
            <a:ext cx="452880" cy="738000"/>
          </a:xfrm>
          <a:prstGeom prst="line">
            <a:avLst/>
          </a:prstGeom>
          <a:ln w="10800">
            <a:solidFill>
              <a:srgbClr val="00d7a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1" name=""/>
          <p:cNvSpPr/>
          <p:nvPr/>
        </p:nvSpPr>
        <p:spPr>
          <a:xfrm>
            <a:off x="2899800" y="4473000"/>
            <a:ext cx="1221120" cy="1674000"/>
          </a:xfrm>
          <a:custGeom>
            <a:avLst/>
            <a:gdLst/>
            <a:ahLst/>
            <a:rect l="l" t="t" r="r" b="b"/>
            <a:pathLst>
              <a:path w="21600" h="29608">
                <a:moveTo>
                  <a:pt x="3600" y="0"/>
                </a:moveTo>
                <a:arcTo wR="3600" hR="3600" stAng="16200000" swAng="-5400000"/>
                <a:lnTo>
                  <a:pt x="0" y="26008"/>
                </a:lnTo>
                <a:arcTo wR="3600" hR="4408" stAng="10800000" swAng="5400000"/>
                <a:lnTo>
                  <a:pt x="18000" y="21600"/>
                </a:lnTo>
                <a:arcTo wR="3600" hR="4408" stAng="16200000" swAng="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09999"/>
          </a:solidFill>
          <a:ln w="10800">
            <a:solidFill>
              <a:srgbClr val="00d7a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buNone/>
            </a:pPr>
            <a:endParaRPr b="0" lang="en-GB" sz="18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buNone/>
            </a:pPr>
            <a:r>
              <a:rPr b="0" lang="en-GB" sz="1800" spc="-1" strike="noStrike">
                <a:solidFill>
                  <a:srgbClr val="ffffff"/>
                </a:solidFill>
                <a:latin typeface="Arial"/>
              </a:rPr>
              <a:t>2023.1.1</a:t>
            </a:r>
            <a:endParaRPr b="0" lang="en-GB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2" name=""/>
          <p:cNvSpPr/>
          <p:nvPr/>
        </p:nvSpPr>
        <p:spPr>
          <a:xfrm flipH="1" flipV="1">
            <a:off x="2412000" y="3811680"/>
            <a:ext cx="452880" cy="738000"/>
          </a:xfrm>
          <a:prstGeom prst="line">
            <a:avLst/>
          </a:prstGeom>
          <a:ln w="10800">
            <a:solidFill>
              <a:srgbClr val="00d7a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3" name=""/>
          <p:cNvSpPr/>
          <p:nvPr/>
        </p:nvSpPr>
        <p:spPr>
          <a:xfrm>
            <a:off x="4591080" y="4473000"/>
            <a:ext cx="1188000" cy="1674000"/>
          </a:xfrm>
          <a:custGeom>
            <a:avLst/>
            <a:gdLst/>
            <a:ahLst/>
            <a:rect l="l" t="t" r="r" b="b"/>
            <a:pathLst>
              <a:path w="21600" h="30434">
                <a:moveTo>
                  <a:pt x="3600" y="0"/>
                </a:moveTo>
                <a:arcTo wR="3600" hR="3600" stAng="16200000" swAng="-5400000"/>
                <a:lnTo>
                  <a:pt x="0" y="26834"/>
                </a:lnTo>
                <a:arcTo wR="3600" hR="5234" stAng="10800000" swAng="5400000"/>
                <a:lnTo>
                  <a:pt x="18000" y="21600"/>
                </a:lnTo>
                <a:arcTo wR="3600" hR="5234" stAng="16200000" swAng="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09999"/>
          </a:solidFill>
          <a:ln w="10800">
            <a:solidFill>
              <a:srgbClr val="00d7a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4" name=""/>
          <p:cNvSpPr/>
          <p:nvPr/>
        </p:nvSpPr>
        <p:spPr>
          <a:xfrm flipH="1" flipV="1">
            <a:off x="4101120" y="3811680"/>
            <a:ext cx="452880" cy="738000"/>
          </a:xfrm>
          <a:prstGeom prst="line">
            <a:avLst/>
          </a:prstGeom>
          <a:ln w="10800">
            <a:solidFill>
              <a:srgbClr val="00d7a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5" name=""/>
          <p:cNvSpPr/>
          <p:nvPr/>
        </p:nvSpPr>
        <p:spPr>
          <a:xfrm>
            <a:off x="6210000" y="4473000"/>
            <a:ext cx="1206000" cy="1674000"/>
          </a:xfrm>
          <a:custGeom>
            <a:avLst/>
            <a:gdLst/>
            <a:ahLst/>
            <a:rect l="l" t="t" r="r" b="b"/>
            <a:pathLst>
              <a:path w="21600" h="29980">
                <a:moveTo>
                  <a:pt x="3600" y="0"/>
                </a:moveTo>
                <a:arcTo wR="3600" hR="3600" stAng="16200000" swAng="-5400000"/>
                <a:lnTo>
                  <a:pt x="0" y="26380"/>
                </a:lnTo>
                <a:arcTo wR="3600" hR="4780" stAng="10800000" swAng="5400000"/>
                <a:lnTo>
                  <a:pt x="18000" y="21600"/>
                </a:lnTo>
                <a:arcTo wR="3600" hR="4780" stAng="16200000" swAng="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09999"/>
          </a:solidFill>
          <a:ln w="38160">
            <a:solidFill>
              <a:srgbClr val="00d7a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103680" rIns="103680" tIns="58680" bIns="58680" anchor="ctr">
            <a:noAutofit/>
          </a:bodyPr>
          <a:p>
            <a:pPr algn="ctr">
              <a:buNone/>
            </a:pPr>
            <a:endParaRPr b="0" lang="en-GB" sz="18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buNone/>
            </a:pPr>
            <a:r>
              <a:rPr b="0" lang="en-GB" sz="1800" spc="-1" strike="noStrike">
                <a:solidFill>
                  <a:srgbClr val="ffffff"/>
                </a:solidFill>
                <a:latin typeface="Arial"/>
              </a:rPr>
              <a:t>2023.2</a:t>
            </a:r>
            <a:endParaRPr b="0" lang="en-GB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6" name=""/>
          <p:cNvSpPr/>
          <p:nvPr/>
        </p:nvSpPr>
        <p:spPr>
          <a:xfrm flipH="1" flipV="1">
            <a:off x="5757120" y="3811680"/>
            <a:ext cx="452880" cy="738000"/>
          </a:xfrm>
          <a:prstGeom prst="line">
            <a:avLst/>
          </a:prstGeom>
          <a:ln w="10800">
            <a:solidFill>
              <a:srgbClr val="00d7a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7" name=""/>
          <p:cNvSpPr txBox="1"/>
          <p:nvPr/>
        </p:nvSpPr>
        <p:spPr>
          <a:xfrm>
            <a:off x="864000" y="3811680"/>
            <a:ext cx="814680" cy="346320"/>
          </a:xfrm>
          <a:prstGeom prst="rect">
            <a:avLst/>
          </a:prstGeom>
          <a:noFill/>
          <a:ln w="10800">
            <a:noFill/>
          </a:ln>
        </p:spPr>
        <p:txBody>
          <a:bodyPr lIns="90000" rIns="90000" tIns="45000" bIns="45000" anchor="t">
            <a:noAutofit/>
          </a:bodyPr>
          <a:p>
            <a:r>
              <a:rPr b="0" lang="en-GB" sz="1800" spc="-1" strike="noStrike">
                <a:solidFill>
                  <a:srgbClr val="009999"/>
                </a:solidFill>
                <a:latin typeface="Arial"/>
              </a:rPr>
              <a:t>March</a:t>
            </a:r>
            <a:endParaRPr b="0" lang="en-GB" sz="1800" spc="-1" strike="noStrike">
              <a:latin typeface="Arial"/>
            </a:endParaRPr>
          </a:p>
        </p:txBody>
      </p:sp>
      <p:sp>
        <p:nvSpPr>
          <p:cNvPr id="48" name=""/>
          <p:cNvSpPr txBox="1"/>
          <p:nvPr/>
        </p:nvSpPr>
        <p:spPr>
          <a:xfrm>
            <a:off x="2641320" y="3811680"/>
            <a:ext cx="636480" cy="346320"/>
          </a:xfrm>
          <a:prstGeom prst="rect">
            <a:avLst/>
          </a:prstGeom>
          <a:noFill/>
          <a:ln w="10800">
            <a:noFill/>
          </a:ln>
        </p:spPr>
        <p:txBody>
          <a:bodyPr lIns="90000" rIns="90000" tIns="45000" bIns="45000" anchor="t">
            <a:noAutofit/>
          </a:bodyPr>
          <a:p>
            <a:r>
              <a:rPr b="0" lang="en-GB" sz="1800" spc="-1" strike="noStrike">
                <a:solidFill>
                  <a:srgbClr val="009999"/>
                </a:solidFill>
                <a:latin typeface="Arial"/>
              </a:rPr>
              <a:t>April</a:t>
            </a:r>
            <a:endParaRPr b="0" lang="en-GB" sz="1800" spc="-1" strike="noStrike">
              <a:latin typeface="Arial"/>
            </a:endParaRPr>
          </a:p>
        </p:txBody>
      </p:sp>
      <p:sp>
        <p:nvSpPr>
          <p:cNvPr id="49" name=""/>
          <p:cNvSpPr txBox="1"/>
          <p:nvPr/>
        </p:nvSpPr>
        <p:spPr>
          <a:xfrm>
            <a:off x="4320000" y="3811680"/>
            <a:ext cx="612000" cy="346320"/>
          </a:xfrm>
          <a:prstGeom prst="rect">
            <a:avLst/>
          </a:prstGeom>
          <a:noFill/>
          <a:ln w="10800">
            <a:noFill/>
          </a:ln>
        </p:spPr>
        <p:txBody>
          <a:bodyPr lIns="90000" rIns="90000" tIns="45000" bIns="45000" anchor="t">
            <a:noAutofit/>
          </a:bodyPr>
          <a:p>
            <a:r>
              <a:rPr b="0" lang="en-GB" sz="1800" spc="-1" strike="noStrike">
                <a:solidFill>
                  <a:srgbClr val="009999"/>
                </a:solidFill>
                <a:latin typeface="Arial"/>
              </a:rPr>
              <a:t>May</a:t>
            </a:r>
            <a:endParaRPr b="0" lang="en-GB" sz="1800" spc="-1" strike="noStrike">
              <a:latin typeface="Arial"/>
            </a:endParaRPr>
          </a:p>
        </p:txBody>
      </p:sp>
      <p:sp>
        <p:nvSpPr>
          <p:cNvPr id="50" name=""/>
          <p:cNvSpPr txBox="1"/>
          <p:nvPr/>
        </p:nvSpPr>
        <p:spPr>
          <a:xfrm>
            <a:off x="6012000" y="3811680"/>
            <a:ext cx="674640" cy="346320"/>
          </a:xfrm>
          <a:prstGeom prst="rect">
            <a:avLst/>
          </a:prstGeom>
          <a:noFill/>
          <a:ln w="10800">
            <a:noFill/>
          </a:ln>
        </p:spPr>
        <p:txBody>
          <a:bodyPr lIns="90000" rIns="90000" tIns="45000" bIns="45000" anchor="t">
            <a:noAutofit/>
          </a:bodyPr>
          <a:p>
            <a:r>
              <a:rPr b="0" lang="en-GB" sz="1800" spc="-1" strike="noStrike">
                <a:solidFill>
                  <a:srgbClr val="009999"/>
                </a:solidFill>
                <a:latin typeface="Arial"/>
              </a:rPr>
              <a:t>June</a:t>
            </a:r>
            <a:endParaRPr b="0" lang="en-GB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1624</TotalTime>
  <Application>LibreOffice/7.3.6.2$Linux_X86_64 LibreOffice_project/c28ca90fd6e1a19e189fc16c05f8f8924961e12e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2022-10-27T12:01:51Z</dcterms:created>
  <dc:creator/>
  <dc:description>Version 3.0.8
September 2020</dc:description>
  <cp:keywords>Template</cp:keywords>
  <dc:language>de-DE</dc:language>
  <cp:lastModifiedBy/>
  <dcterms:modified xsi:type="dcterms:W3CDTF">2023-05-30T09:33:25Z</dcterms:modified>
  <cp:revision>100</cp:revision>
  <dc:subject/>
  <dc:title>Siemens AG PowerPoint Presentation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HiddenSlides">
    <vt:r8>0</vt:r8>
  </property>
  <property fmtid="{D5CDD505-2E9C-101B-9397-08002B2CF9AE}" pid="3" name="HyperlinksChanged">
    <vt:bool>0</vt:bool>
  </property>
  <property fmtid="{D5CDD505-2E9C-101B-9397-08002B2CF9AE}" pid="4" name="LinksUpToDate">
    <vt:bool>0</vt:bool>
  </property>
  <property fmtid="{D5CDD505-2E9C-101B-9397-08002B2CF9AE}" pid="5" name="MMClips">
    <vt:r8>0</vt:r8>
  </property>
  <property fmtid="{D5CDD505-2E9C-101B-9397-08002B2CF9AE}" pid="6" name="Notes">
    <vt:r8>1</vt:r8>
  </property>
  <property fmtid="{D5CDD505-2E9C-101B-9397-08002B2CF9AE}" pid="7" name="PresentationFormat">
    <vt:lpwstr>Widescreen</vt:lpwstr>
  </property>
  <property fmtid="{D5CDD505-2E9C-101B-9397-08002B2CF9AE}" pid="8" name="ScaleCrop">
    <vt:bool>0</vt:bool>
  </property>
  <property fmtid="{D5CDD505-2E9C-101B-9397-08002B2CF9AE}" pid="9" name="ShareDoc">
    <vt:bool>0</vt:bool>
  </property>
  <property fmtid="{D5CDD505-2E9C-101B-9397-08002B2CF9AE}" pid="10" name="Slides">
    <vt:r8>11</vt:r8>
  </property>
</Properties>
</file>