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12192000" cy="6858000"/>
  <p:notesSz cx="7559675" cy="10691813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E17DC447-2FBF-4A8B-89D1-C763A6C59ACF}" type="slidenum">
              <a:t>‹N›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280" cy="2386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it-IT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it-IT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it-IT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06B086B7-36C0-470B-AD62-A7E3458604EF}" type="slidenum">
              <a:t>‹N›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280" cy="2386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it-IT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it-IT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it-IT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it-IT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it-IT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A2A54208-0136-48A9-8225-146E036D7151}" type="slidenum">
              <a:t>‹N›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280" cy="2386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it-IT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it-IT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it-IT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it-IT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it-IT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it-IT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it-IT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28FC4237-CFD4-464F-B067-CBEA94764E70}" type="slidenum">
              <a:t>‹N›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280" cy="2386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it-IT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it-IT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7BC2D9B5-3862-400B-9EAA-BB5C656077E1}" type="slidenum">
              <a:t>‹N›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280" cy="2386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it-IT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it-IT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ED99E065-BB37-4945-8824-B5C7B8A03796}" type="slidenum">
              <a:t>‹N›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280" cy="2386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it-IT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it-IT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it-IT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49C51CCB-6010-4F59-8F7D-20CE1F6729E7}" type="slidenum">
              <a:t>‹N›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280" cy="2386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it-IT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D75E6CA1-FFB9-4A21-B968-069B0EB2434F}" type="slidenum">
              <a:t>‹N›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1523880" y="1122480"/>
            <a:ext cx="9143280" cy="11064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it-IT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49F22107-095E-40B0-9FEE-2FE5638B26C6}" type="slidenum">
              <a:t>‹N›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280" cy="2386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it-IT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it-IT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it-IT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it-IT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0F57B429-A4C0-439B-9159-F71C298EFFAC}" type="slidenum">
              <a:t>‹N›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280" cy="2386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it-IT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it-IT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it-IT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it-IT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9EE4E1C0-71CA-4FE6-AD9E-7FC74BABB377}" type="slidenum">
              <a:t>‹N›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280" cy="2386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it-IT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it-IT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it-IT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it-IT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B576CB95-34C4-410E-8385-EA291F6D24E5}" type="slidenum">
              <a:t>‹N›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280" cy="2386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it-IT" sz="4400" b="0" strike="noStrike" spc="-1">
                <a:solidFill>
                  <a:srgbClr val="000000"/>
                </a:solidFill>
                <a:latin typeface="Calibri"/>
              </a:rPr>
              <a:t>Click to edit the title text format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ftr" idx="1"/>
          </p:nvPr>
        </p:nvSpPr>
        <p:spPr>
          <a:xfrm>
            <a:off x="4038480" y="6356520"/>
            <a:ext cx="4114080" cy="3643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it-IT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it-IT" sz="1400" b="0" strike="noStrike" spc="-1">
                <a:solidFill>
                  <a:srgbClr val="000000"/>
                </a:solidFill>
                <a:latin typeface="Times New Roman"/>
              </a:rPr>
              <a:t>&lt;footer&gt;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sldNum" idx="2"/>
          </p:nvPr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it-IT" sz="1200" b="0" strike="noStrike" spc="-1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B0E072BD-0A5B-4E15-B258-912FA7E0D7DD}" type="slidenum">
              <a:rPr lang="it-IT" sz="1200" b="0" strike="noStrike" spc="-1">
                <a:solidFill>
                  <a:srgbClr val="8B8B8B"/>
                </a:solidFill>
                <a:latin typeface="Calibri"/>
              </a:rPr>
              <a:t>‹N›</a:t>
            </a:fld>
            <a:endParaRPr lang="it-IT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dt" idx="3"/>
          </p:nvPr>
        </p:nvSpPr>
        <p:spPr>
          <a:xfrm>
            <a:off x="8380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>
              <a:buNone/>
              <a:defRPr lang="it-IT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it-IT" sz="1400" b="0" strike="noStrike" spc="-1">
                <a:solidFill>
                  <a:srgbClr val="000000"/>
                </a:solidFill>
                <a:latin typeface="Times New Roman"/>
              </a:rPr>
              <a:t>&lt;date/time&gt;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2800" b="0" strike="noStrike" spc="-1">
                <a:solidFill>
                  <a:srgbClr val="000000"/>
                </a:solidFill>
                <a:latin typeface="Calibri"/>
              </a:rPr>
              <a:t>Click to edit the outline text format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it-IT" sz="2000" b="0" strike="noStrike" spc="-1">
                <a:solidFill>
                  <a:srgbClr val="000000"/>
                </a:solidFill>
                <a:latin typeface="Calibri"/>
              </a:rPr>
              <a:t>Second Outline Level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1800" b="0" strike="noStrike" spc="-1">
                <a:solidFill>
                  <a:srgbClr val="000000"/>
                </a:solidFill>
                <a:latin typeface="Calibri"/>
              </a:rPr>
              <a:t>Third Outline Level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it-IT" sz="1800" b="0" strike="noStrike" spc="-1">
                <a:solidFill>
                  <a:srgbClr val="000000"/>
                </a:solidFill>
                <a:latin typeface="Calibri"/>
              </a:rPr>
              <a:t>Fourth Outline Level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2000" b="0" strike="noStrike" spc="-1">
                <a:solidFill>
                  <a:srgbClr val="000000"/>
                </a:solidFill>
                <a:latin typeface="Calibri"/>
              </a:rPr>
              <a:t>Fifth Outline Level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2000" b="0" strike="noStrike" spc="-1">
                <a:solidFill>
                  <a:srgbClr val="000000"/>
                </a:solidFill>
                <a:latin typeface="Calibri"/>
              </a:rPr>
              <a:t>Sixth Outline Level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2000" b="0" strike="noStrike" spc="-1">
                <a:solidFill>
                  <a:srgbClr val="000000"/>
                </a:solidFill>
                <a:latin typeface="Calibri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280" cy="238680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/>
          <a:p>
            <a:pPr indent="0" algn="ctr">
              <a:lnSpc>
                <a:spcPct val="90000"/>
              </a:lnSpc>
              <a:buNone/>
              <a:tabLst>
                <a:tab pos="0" algn="l"/>
              </a:tabLst>
            </a:pPr>
            <a:r>
              <a:rPr lang="it-IT" sz="6000" b="0" strike="noStrike" spc="-1" dirty="0">
                <a:solidFill>
                  <a:schemeClr val="dk1"/>
                </a:solidFill>
                <a:latin typeface="Calibri Light"/>
              </a:rPr>
              <a:t>1 2 3 4</a:t>
            </a:r>
            <a:endParaRPr lang="it-IT" sz="60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subTitle"/>
          </p:nvPr>
        </p:nvSpPr>
        <p:spPr>
          <a:xfrm>
            <a:off x="1523880" y="3602160"/>
            <a:ext cx="9143280" cy="165492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 indent="0" algn="ctr">
              <a:buNone/>
            </a:pPr>
            <a:endParaRPr lang="it-IT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280" cy="238680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/>
          <a:p>
            <a:pPr indent="0" algn="ctr">
              <a:lnSpc>
                <a:spcPct val="90000"/>
              </a:lnSpc>
              <a:buNone/>
              <a:tabLst>
                <a:tab pos="0" algn="l"/>
              </a:tabLst>
            </a:pPr>
            <a:r>
              <a:rPr lang="it-IT" sz="6000" b="0" strike="noStrike" spc="-1">
                <a:solidFill>
                  <a:schemeClr val="dk1"/>
                </a:solidFill>
                <a:latin typeface="Calibri Light"/>
              </a:rPr>
              <a:t>5 6 7 8 9</a:t>
            </a:r>
            <a:endParaRPr lang="it-IT" sz="60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 type="subTitle"/>
          </p:nvPr>
        </p:nvSpPr>
        <p:spPr>
          <a:xfrm>
            <a:off x="1523880" y="3602160"/>
            <a:ext cx="9143280" cy="165492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 indent="0" algn="ctr">
              <a:buNone/>
            </a:pPr>
            <a:endParaRPr lang="it-IT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p:transition spd="slow">
    <p:push/>
  </p:transition>
</p:sld>
</file>

<file path=ppt/theme/theme1.xml><?xml version="1.0" encoding="utf-8"?>
<a:theme xmlns:a="http://schemas.openxmlformats.org/drawingml/2006/main" name="Tema di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9</Words>
  <Application>Microsoft Office PowerPoint</Application>
  <PresentationFormat>Widescreen</PresentationFormat>
  <Paragraphs>2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10" baseType="lpstr">
      <vt:lpstr>Arial</vt:lpstr>
      <vt:lpstr>Calibri</vt:lpstr>
      <vt:lpstr>Calibri Light</vt:lpstr>
      <vt:lpstr>DejaVu Sans</vt:lpstr>
      <vt:lpstr>Symbol</vt:lpstr>
      <vt:lpstr>Times New Roman</vt:lpstr>
      <vt:lpstr>Wingdings</vt:lpstr>
      <vt:lpstr>Tema di Office</vt:lpstr>
      <vt:lpstr>1 2 3 4</vt:lpstr>
      <vt:lpstr>5 6 7 8 9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1 2 3 4 5 6 7</dc:title>
  <dc:subject/>
  <dc:creator>Marco Cecchinato</dc:creator>
  <dc:description/>
  <cp:lastModifiedBy>Marco Cecchinato</cp:lastModifiedBy>
  <cp:revision>6</cp:revision>
  <dcterms:created xsi:type="dcterms:W3CDTF">2024-02-22T21:21:34Z</dcterms:created>
  <dcterms:modified xsi:type="dcterms:W3CDTF">2024-02-24T00:54:24Z</dcterms:modified>
  <dc:language>it-IT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Widescreen</vt:lpwstr>
  </property>
  <property fmtid="{D5CDD505-2E9C-101B-9397-08002B2CF9AE}" pid="3" name="Slides">
    <vt:i4>2</vt:i4>
  </property>
</Properties>
</file>