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7B995-9A1D-4DB0-A3CD-CB308B50F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8B3EC-84F9-4318-9D7C-F9865EDBE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90B33-EF1C-49BE-8212-83C2F3A67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A35E5-A2DF-478E-97BA-8B272547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78C4A-575B-43C4-A780-CC04F7D12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3672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5BE61-758D-450E-A7AC-EF11A7A3B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196C5-5BAE-454B-9F03-B981E7229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B843F-A309-4DCB-8504-8A85D78C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47A16-65E2-4D88-AF11-7BDFCC25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A0989-D272-4EB3-BF46-8C1138255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059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194BB3-7E2C-48BE-AA07-48E4F5CCA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800A2-1692-4288-855C-F0DA74946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FD622-9591-4B20-9AA9-13632002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5B1CA-097B-4867-B503-135E2D0F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128F8-4249-4DD7-9A01-14CB0C92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499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122CA-E67B-4666-96BF-B5D2D62E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C9DFB-5619-4EF3-96B1-ADAB86253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B87E5-512F-4BD6-A108-B298E797C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2004E-F971-487F-9DA8-B62529A5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5449E-6C1D-413F-B9B2-36CF2482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5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28D39-6317-4370-8280-A20149AC7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6B2E1-515E-405A-984B-BD31C1CB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642F-E335-438F-872E-EC104C2D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D05AA-E173-4DA1-83A2-E496F681E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70F11-6C08-4C7E-A5FF-95665367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294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941DC-0E1D-4926-BBAF-B307CB01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4742-1B45-4D88-AECD-CFECA1E90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A2CF1-EF98-47AD-B84E-39A31BFC0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1ACE-5536-4014-B25B-8697C0E1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FB528-71B2-4AAC-B95E-7DD993D11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28AE9-BCAF-45FC-A382-E6215F1E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637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BAA7E-29D1-4517-97F3-9BCB8814B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2A6D9-2278-4214-8B66-BAFA1C144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6DCCAB-B1B7-4EBB-94F4-8E1972989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769445-CDB7-4F6F-A41D-F2419B428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8460B1-4B2D-49CC-AFDD-DB1F62879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A45CF-8E4D-47E2-8E95-7D9AFE60D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0D61B-49B6-415E-A842-2116C544D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036B6-8E32-464B-981F-0140EF0E0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579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5DD33-5507-4727-A5CD-AAA392412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8205D5-4539-424D-BC1F-E07FC808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69B83-0483-4599-91D4-853C622B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849BA3-9086-45EC-96D0-DBA2B836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91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6371B3-3358-46CE-AAA6-92EA7BCE2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D703FD-432F-461F-8E8D-9D3BEDE71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7D80C-6AA3-4DD4-88C5-AAAFD3E7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638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53117-7622-4EF4-8654-B78022878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C7F69-6958-4B0E-A10F-1692A9E1D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14A14-3966-4B57-AE54-81F3A6637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CCEED-ADC0-4016-A177-EB981B92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8E202-77F8-41EA-8044-C5850D36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15AB8-8F74-4EA2-B154-7225B004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12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69375-3735-452B-99C5-EC3B7B82F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A42CA8-4393-4EB1-9362-74698B9E1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B53B1-D4E1-4C18-894C-98E05B64C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E39E2-F1E8-47FF-8D39-9FC7A364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4C4B8-D014-46E2-A05E-E16FA29C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BBB21-A839-4BD2-A6CB-CE088E952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98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381C59-C0D8-4598-92B4-84A242B5B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2DDAD-76F1-47A2-A2FD-F41A49C0D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647DE-268E-42E5-B26B-F36B727121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A0061-2F9C-41FD-A215-7BF55876CCE2}" type="datetimeFigureOut">
              <a:rPr lang="en-IN" smtClean="0"/>
              <a:t>15-12-2021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35369-AC58-4F63-92EF-08FF1E6196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6606E-4113-433E-BBDE-519733980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23CD5-AC02-4A28-A6FA-1D3ACF0FBF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28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A051637-22BC-4EB6-937E-D2D637B43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71480"/>
            <a:ext cx="9144000" cy="2486320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lang="en-US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Name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018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Kumar</dc:creator>
  <cp:lastModifiedBy>Rajeev Kumar</cp:lastModifiedBy>
  <cp:revision>1</cp:revision>
  <dcterms:created xsi:type="dcterms:W3CDTF">2021-12-15T10:19:32Z</dcterms:created>
  <dcterms:modified xsi:type="dcterms:W3CDTF">2021-12-15T10:26:03Z</dcterms:modified>
</cp:coreProperties>
</file>