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8CDEA1-F8B0-4249-944E-50B89821B054}" v="12" dt="2023-11-29T17:22:57.8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13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tan Goyal" userId="05c9aa9e-d986-42a6-9c33-edf348a9acce" providerId="ADAL" clId="{918CDEA1-F8B0-4249-944E-50B89821B054}"/>
    <pc:docChg chg="undo custSel addSld modSld">
      <pc:chgData name="Ketan Goyal" userId="05c9aa9e-d986-42a6-9c33-edf348a9acce" providerId="ADAL" clId="{918CDEA1-F8B0-4249-944E-50B89821B054}" dt="2023-11-29T17:22:57.894" v="25"/>
      <pc:docMkLst>
        <pc:docMk/>
      </pc:docMkLst>
      <pc:sldChg chg="addSp delSp modSp new mod">
        <pc:chgData name="Ketan Goyal" userId="05c9aa9e-d986-42a6-9c33-edf348a9acce" providerId="ADAL" clId="{918CDEA1-F8B0-4249-944E-50B89821B054}" dt="2023-11-29T17:22:57.894" v="25"/>
        <pc:sldMkLst>
          <pc:docMk/>
          <pc:sldMk cId="2262989911" sldId="256"/>
        </pc:sldMkLst>
        <pc:spChg chg="del">
          <ac:chgData name="Ketan Goyal" userId="05c9aa9e-d986-42a6-9c33-edf348a9acce" providerId="ADAL" clId="{918CDEA1-F8B0-4249-944E-50B89821B054}" dt="2023-11-29T17:21:01.286" v="1" actId="478"/>
          <ac:spMkLst>
            <pc:docMk/>
            <pc:sldMk cId="2262989911" sldId="256"/>
            <ac:spMk id="2" creationId="{91D72852-8446-1406-5CC9-846FBCF9277A}"/>
          </ac:spMkLst>
        </pc:spChg>
        <pc:spChg chg="del">
          <ac:chgData name="Ketan Goyal" userId="05c9aa9e-d986-42a6-9c33-edf348a9acce" providerId="ADAL" clId="{918CDEA1-F8B0-4249-944E-50B89821B054}" dt="2023-11-29T17:21:01.286" v="1" actId="478"/>
          <ac:spMkLst>
            <pc:docMk/>
            <pc:sldMk cId="2262989911" sldId="256"/>
            <ac:spMk id="3" creationId="{9F4CF43D-3BC3-3F91-D7CC-2C78444BF3A6}"/>
          </ac:spMkLst>
        </pc:spChg>
        <pc:graphicFrameChg chg="add mod">
          <ac:chgData name="Ketan Goyal" userId="05c9aa9e-d986-42a6-9c33-edf348a9acce" providerId="ADAL" clId="{918CDEA1-F8B0-4249-944E-50B89821B054}" dt="2023-11-29T17:22:57.894" v="25"/>
          <ac:graphicFrameMkLst>
            <pc:docMk/>
            <pc:sldMk cId="2262989911" sldId="256"/>
            <ac:graphicFrameMk id="4" creationId="{28BF459B-3E11-CFB7-D6F6-6329DCC535E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Test </a:t>
            </a:r>
            <a:r>
              <a:rPr lang="en-US" dirty="0"/>
              <a:t>Report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Test2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62-4DA3-A47D-3A0A65D90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89350552"/>
        <c:axId val="289350944"/>
      </c:barChar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Test1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atMod val="103000"/>
                    <a:lumMod val="102000"/>
                    <a:tint val="94000"/>
                  </a:schemeClr>
                </a:gs>
                <a:gs pos="50000">
                  <a:schemeClr val="accent6">
                    <a:satMod val="110000"/>
                    <a:lumMod val="100000"/>
                    <a:shade val="100000"/>
                  </a:schemeClr>
                </a:gs>
                <a:gs pos="100000">
                  <a:schemeClr val="accent6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62-4DA3-A47D-3A0A65D90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9351728"/>
        <c:axId val="289351336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Test3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62-4DA3-A47D-3A0A65D901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9350552"/>
        <c:axId val="289350944"/>
      </c:lineChart>
      <c:catAx>
        <c:axId val="289350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50944"/>
        <c:crosses val="autoZero"/>
        <c:auto val="1"/>
        <c:lblAlgn val="ctr"/>
        <c:lblOffset val="100"/>
        <c:noMultiLvlLbl val="0"/>
      </c:catAx>
      <c:valAx>
        <c:axId val="289350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50552"/>
        <c:crosses val="autoZero"/>
        <c:crossBetween val="between"/>
      </c:valAx>
      <c:valAx>
        <c:axId val="289351336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9351728"/>
        <c:crosses val="max"/>
        <c:crossBetween val="between"/>
      </c:valAx>
      <c:catAx>
        <c:axId val="289351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8935133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D0437-835A-848D-BFBA-1C98E55E6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3E36E7-1A0F-FA8C-9B0E-4243446ECD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0DFB-D3FA-D846-FC07-CFC4BBA8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D5924-BBDE-705B-80D8-711B5828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A4E2E-E4C9-2443-9601-FE76EC9A1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113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0BEA-3BE0-1F3E-C943-4CBA0B6DF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0E2E5-3C79-8FE7-0E88-2FDD7DAB7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2EBEE-02D4-2693-C8B5-BC581D4FE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CEA4F6-360F-44F8-639A-D9CB4938F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4E999-E20E-1429-605C-90C58B903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404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A44379-9AFA-E1DC-5BB7-9AF87A0B34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5B2F6-2253-2861-7607-18DF45C14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D11D-7049-2617-C213-C900FE841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45660-E6FF-9A03-9F79-FE9EA2FFA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0B146C-2001-3ACE-D4A2-6A382651F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1364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242D3-5214-7ABD-538A-AD187848A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7F6B5-D9D8-7C4F-3D1E-7485C4D4C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69A40-D527-E7E8-D015-D251D374E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142098-600C-B2B6-AE1F-C9A67F0BB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3045B-0BB7-3551-9A88-2242158C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64573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41795E-D73C-2207-A517-3A1F17472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8D961F-0B61-334C-6C2A-ACCAAB85A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70F21-DDA7-548E-6A60-4A855020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3718F9-A47E-EDE5-CF70-C250536F9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E039D8-EC5E-DE0A-BAC7-DF22C238D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8090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69A6C-07DF-CB2A-4D1F-31CBFFD14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32F29-A2DE-ADAB-ADF6-BA0B0D79DE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88C3C3-E9DE-58B3-6119-E054F093A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11CCB5-84A7-4189-16DC-C8E93DA28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DE46BE-5199-2E49-4CC9-7C22A99DD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828865-9138-E7B0-C2D1-7C564FE12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9914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295AF-4B6C-478D-D7C4-A03CFA82E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97714-870A-EEFA-157B-913AEA5BDF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37AE13-C216-D09A-9171-32863EC73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F2477A-3EB5-FDD9-F10B-4D81C8855E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EB79BD-6435-852D-3D68-67714AB9C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1CBE0C-A3FA-B612-A7F5-7835861BD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9316A-952E-C1E5-FB7C-12592E2F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375840-B1DE-B278-5B49-140C6700E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2055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19FFBB-396B-2EE8-FAFC-54A65751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512C6D-5256-6E0D-15D9-856F329F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A494E-3124-8F58-A649-E8970C22D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08E2B-8F82-07EB-8654-D531F9DE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097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A597B2-8FBC-9E4A-829C-32E18F0C4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252F22-0A12-EF34-5C9D-E5C6393ED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C74C6C-DEB0-17C4-6DE3-C4FEC0CB6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011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1585D-8B29-73F6-4474-1F164D444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19481-D0A0-E02E-AB8E-0BE0AA077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6E55E-A073-D514-76F4-FC44C9178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8AFEC-3BC7-1DDC-9933-A66224E6E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F5D1E-54A3-5992-0CAC-B3F74DC97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9E53-B970-ADE4-CE82-6148B793F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002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0AAB1-6D86-DC22-8BFF-5532898D4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6BDE92-82F3-745E-76C6-D83F6EBCF1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6E8F1-890E-546F-5B32-CAB93FB5A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3A8A5E-F1CD-D820-61EB-58B2978D6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09B84-4015-D962-37B7-87D23CB62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A5BDEE-6C04-CCDB-201B-CE57565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68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858E2A-D505-D838-AF14-A9D097E9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E8238-C715-7414-073E-39C4DF418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73653-3F7D-EEB5-E6BC-8776DF876F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DC0FB-78F6-400A-9C2F-0F2CDE9E59F1}" type="datetimeFigureOut">
              <a:rPr lang="en-IN" smtClean="0"/>
              <a:t>29-11-2023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41D4B-E50F-6DF0-F488-DC014721C8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4CD6D-A030-510D-A2F0-01ADBABEB0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12665-BDEC-44A4-A9BA-BEA176A8266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5136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8BF459B-3E11-CFB7-D6F6-6329DCC535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96141810"/>
              </p:ext>
            </p:extLst>
          </p:nvPr>
        </p:nvGraphicFramePr>
        <p:xfrm>
          <a:off x="2371411" y="1989574"/>
          <a:ext cx="4531679" cy="2865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62989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Ketan Goyal</dc:creator>
  <cp:lastModifiedBy>Ketan Goyal</cp:lastModifiedBy>
  <cp:revision>1</cp:revision>
  <dcterms:created xsi:type="dcterms:W3CDTF">2023-11-29T17:20:43Z</dcterms:created>
  <dcterms:modified xsi:type="dcterms:W3CDTF">2023-11-29T17:22:59Z</dcterms:modified>
</cp:coreProperties>
</file>