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4"/>
  </p:notesMasterIdLst>
  <p:sldIdLst>
    <p:sldId id="256" r:id="rId3"/>
  </p:sldIdLst>
  <p:sldSz cx="9144000" cy="6858000" type="screen4x3"/>
  <p:notesSz cx="6858000" cy="9144000"/>
  <p:defaultTextStyle>
    <a:defPPr>
      <a:defRPr lang="en-GB"/>
    </a:defPPr>
    <a:lvl1pPr algn="ctr" defTabSz="457200" rtl="0" fontAlgn="base">
      <a:spcBef>
        <a:spcPts val="1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4000" b="1" kern="1200">
        <a:solidFill>
          <a:schemeClr val="bg1"/>
        </a:solidFill>
        <a:latin typeface="Arial" panose="020B0604020202020204" pitchFamily="34" charset="0"/>
        <a:ea typeface="+mn-ea"/>
        <a:cs typeface="Source Han Sans CN Regular" charset="0"/>
      </a:defRPr>
    </a:lvl1pPr>
    <a:lvl2pPr marL="742950" indent="-285750" algn="ctr" defTabSz="457200" rtl="0" fontAlgn="base">
      <a:spcBef>
        <a:spcPts val="1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4000" b="1" kern="1200">
        <a:solidFill>
          <a:schemeClr val="bg1"/>
        </a:solidFill>
        <a:latin typeface="Arial" panose="020B0604020202020204" pitchFamily="34" charset="0"/>
        <a:ea typeface="+mn-ea"/>
        <a:cs typeface="Source Han Sans CN Regular" charset="0"/>
      </a:defRPr>
    </a:lvl2pPr>
    <a:lvl3pPr marL="1143000" indent="-228600" algn="ctr" defTabSz="457200" rtl="0" fontAlgn="base">
      <a:spcBef>
        <a:spcPts val="1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4000" b="1" kern="1200">
        <a:solidFill>
          <a:schemeClr val="bg1"/>
        </a:solidFill>
        <a:latin typeface="Arial" panose="020B0604020202020204" pitchFamily="34" charset="0"/>
        <a:ea typeface="+mn-ea"/>
        <a:cs typeface="Source Han Sans CN Regular" charset="0"/>
      </a:defRPr>
    </a:lvl3pPr>
    <a:lvl4pPr marL="1600200" indent="-228600" algn="ctr" defTabSz="457200" rtl="0" fontAlgn="base">
      <a:spcBef>
        <a:spcPts val="1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4000" b="1" kern="1200">
        <a:solidFill>
          <a:schemeClr val="bg1"/>
        </a:solidFill>
        <a:latin typeface="Arial" panose="020B0604020202020204" pitchFamily="34" charset="0"/>
        <a:ea typeface="+mn-ea"/>
        <a:cs typeface="Source Han Sans CN Regular" charset="0"/>
      </a:defRPr>
    </a:lvl4pPr>
    <a:lvl5pPr marL="2057400" indent="-228600" algn="ctr" defTabSz="457200" rtl="0" fontAlgn="base">
      <a:spcBef>
        <a:spcPts val="1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4000" b="1" kern="1200">
        <a:solidFill>
          <a:schemeClr val="bg1"/>
        </a:solidFill>
        <a:latin typeface="Arial" panose="020B0604020202020204" pitchFamily="34" charset="0"/>
        <a:ea typeface="+mn-ea"/>
        <a:cs typeface="Source Han Sans CN Regular" charset="0"/>
      </a:defRPr>
    </a:lvl5pPr>
    <a:lvl6pPr marL="2286000" algn="l" defTabSz="914400" rtl="0" eaLnBrk="1" latinLnBrk="0" hangingPunct="1">
      <a:defRPr sz="4000" b="1" kern="1200">
        <a:solidFill>
          <a:schemeClr val="bg1"/>
        </a:solidFill>
        <a:latin typeface="Arial" panose="020B0604020202020204" pitchFamily="34" charset="0"/>
        <a:ea typeface="+mn-ea"/>
        <a:cs typeface="Source Han Sans CN Regular" charset="0"/>
      </a:defRPr>
    </a:lvl6pPr>
    <a:lvl7pPr marL="2743200" algn="l" defTabSz="914400" rtl="0" eaLnBrk="1" latinLnBrk="0" hangingPunct="1">
      <a:defRPr sz="4000" b="1" kern="1200">
        <a:solidFill>
          <a:schemeClr val="bg1"/>
        </a:solidFill>
        <a:latin typeface="Arial" panose="020B0604020202020204" pitchFamily="34" charset="0"/>
        <a:ea typeface="+mn-ea"/>
        <a:cs typeface="Source Han Sans CN Regular" charset="0"/>
      </a:defRPr>
    </a:lvl7pPr>
    <a:lvl8pPr marL="3200400" algn="l" defTabSz="914400" rtl="0" eaLnBrk="1" latinLnBrk="0" hangingPunct="1">
      <a:defRPr sz="4000" b="1" kern="1200">
        <a:solidFill>
          <a:schemeClr val="bg1"/>
        </a:solidFill>
        <a:latin typeface="Arial" panose="020B0604020202020204" pitchFamily="34" charset="0"/>
        <a:ea typeface="+mn-ea"/>
        <a:cs typeface="Source Han Sans CN Regular" charset="0"/>
      </a:defRPr>
    </a:lvl8pPr>
    <a:lvl9pPr marL="3657600" algn="l" defTabSz="914400" rtl="0" eaLnBrk="1" latinLnBrk="0" hangingPunct="1">
      <a:defRPr sz="4000" b="1" kern="1200">
        <a:solidFill>
          <a:schemeClr val="bg1"/>
        </a:solidFill>
        <a:latin typeface="Arial" panose="020B0604020202020204" pitchFamily="34" charset="0"/>
        <a:ea typeface="+mn-ea"/>
        <a:cs typeface="Source Han Sans CN Regular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>
            <a:extLst>
              <a:ext uri="{FF2B5EF4-FFF2-40B4-BE49-F238E27FC236}">
                <a16:creationId xmlns:a16="http://schemas.microsoft.com/office/drawing/2014/main" id="{BF45919F-C881-4970-BFB6-200C9B5BD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4" name="AutoShape 2">
            <a:extLst>
              <a:ext uri="{FF2B5EF4-FFF2-40B4-BE49-F238E27FC236}">
                <a16:creationId xmlns:a16="http://schemas.microsoft.com/office/drawing/2014/main" id="{613D9DDB-A322-48D8-87AF-69DDE7F43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5" name="AutoShape 3">
            <a:extLst>
              <a:ext uri="{FF2B5EF4-FFF2-40B4-BE49-F238E27FC236}">
                <a16:creationId xmlns:a16="http://schemas.microsoft.com/office/drawing/2014/main" id="{77CC1827-DA87-4069-9369-B9D9BDEBF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6FAF54D1-FC35-4180-AFAA-8FA5497BF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0812A4BE-65E5-416C-AD51-7A5AC2032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67BF47B-9916-4EFE-B070-64D0FD52C070}"/>
              </a:ext>
            </a:extLst>
          </p:cNvPr>
          <p:cNvSpPr>
            <a:spLocks noGrp="1" noChangeArrowheads="1"/>
          </p:cNvSpPr>
          <p:nvPr>
            <p:ph type="sldImg"/>
          </p:nvPr>
        </p:nvSpPr>
        <p:spPr bwMode="auto">
          <a:xfrm>
            <a:off x="1143000" y="685800"/>
            <a:ext cx="4567238" cy="3424238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36CDE766-5042-417F-92AB-B946618078A0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altLang="de-DE"/>
          </a:p>
        </p:txBody>
      </p:sp>
      <p:sp>
        <p:nvSpPr>
          <p:cNvPr id="3080" name="Text Box 8">
            <a:extLst>
              <a:ext uri="{FF2B5EF4-FFF2-40B4-BE49-F238E27FC236}">
                <a16:creationId xmlns:a16="http://schemas.microsoft.com/office/drawing/2014/main" id="{9938E45D-225A-4332-8F39-D2153FA3BF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81" name="Rectangle 9">
            <a:extLst>
              <a:ext uri="{FF2B5EF4-FFF2-40B4-BE49-F238E27FC236}">
                <a16:creationId xmlns:a16="http://schemas.microsoft.com/office/drawing/2014/main" id="{0D35C6F6-664D-41B9-B172-C184CF8C9D1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Pct val="8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 b="0">
                <a:solidFill>
                  <a:srgbClr val="000000"/>
                </a:solidFill>
                <a:cs typeface="DejaVu Sans" panose="020B0603030804020204" pitchFamily="34" charset="0"/>
              </a:defRPr>
            </a:lvl1pPr>
          </a:lstStyle>
          <a:p>
            <a:fld id="{EFDDFC19-8A0C-4EA2-A58C-E572AA608149}" type="slidenum">
              <a:rPr lang="ru-RU" altLang="de-DE"/>
              <a:pPr/>
              <a:t>‹Nr.›</a:t>
            </a:fld>
            <a:endParaRPr lang="ru-RU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28C4E399-A7EE-4A46-A164-A3598F00319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47DD968-3174-42BA-BFF4-656A8462E3C5}" type="slidenum">
              <a:rPr lang="ru-RU" altLang="de-DE"/>
              <a:pPr/>
              <a:t>1</a:t>
            </a:fld>
            <a:endParaRPr lang="ru-RU" altLang="de-DE"/>
          </a:p>
        </p:txBody>
      </p:sp>
      <p:sp>
        <p:nvSpPr>
          <p:cNvPr id="5121" name="Rectangle 1">
            <a:extLst>
              <a:ext uri="{FF2B5EF4-FFF2-40B4-BE49-F238E27FC236}">
                <a16:creationId xmlns:a16="http://schemas.microsoft.com/office/drawing/2014/main" id="{56782A7E-23BA-45C7-9F1C-577F96A0D441}"/>
              </a:ext>
            </a:extLst>
          </p:cNvPr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2" name="Text Box 2">
            <a:extLst>
              <a:ext uri="{FF2B5EF4-FFF2-40B4-BE49-F238E27FC236}">
                <a16:creationId xmlns:a16="http://schemas.microsoft.com/office/drawing/2014/main" id="{DD24D0CB-EA00-4F61-B0C5-C56BBB4F7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090965-E141-45C5-906B-88ACBAD41B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AC506A8-217E-4E4D-BC48-27B1036F4F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D0C0E56-C486-4A61-92F8-FE5F1B86587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39064DA-DB63-482C-B8E9-D23DADE34BAD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708435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695C9B-DD42-40AD-8DA5-5DB7508F7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CACAD4C-BA14-414B-A01B-70179922E4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E4A29CA-73F1-4738-8D19-0A8D43CA6F7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2683718-EC6F-4901-8082-33D56F4627A3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4020132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2ED011F-C955-4D52-A7AD-2EC4EEEEBC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46838" y="228600"/>
            <a:ext cx="2082800" cy="57864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574D059-B4E1-4EBE-ABAF-10F6753E4B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099175" cy="57864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7C3B812-34F2-4938-9466-AF41B14A95B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2CDC9E6-2FFB-4095-B0AF-A10490973326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1288763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274056-3314-43CA-8C33-29D71C9C13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5006C1A-6FE0-4916-B8A0-A055808DF4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7077AD7-6AB0-4D31-B14C-782710EF8F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17EBB10-548E-4319-B54D-344A61B58AFE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35938350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7C0D97-AC9E-4B8D-BBAA-C8888B2EC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30AB65-3B08-484F-A28C-5E66D3A69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20F322C-6E58-4475-97FF-D8CE27B33F9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EF9CC65-5AD9-452A-A786-C691EA071A70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3084551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257FF3-D343-48F6-B115-8AB0BA6FC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5A63722-2A05-4D5B-AB2D-3D455B6C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3F9C930-D90D-4F99-B934-4338A9DD295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A524756-FEAF-4ACE-BDD5-244BBCE17EFA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2961943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1DED44-4577-49DE-B9FB-5A6D686A2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E6A6AFE-B452-4FDF-876D-4492CE0E38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3025" cy="44148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C37DA8B-37FA-48FF-B194-391B816B5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884613" cy="44148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D0317F0-E371-4258-A490-6BB22FEE081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700E9BD-8C62-45CC-9B99-2379FA8CA321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34733969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743342-BE7F-4B07-A78C-689FFF6C8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8F9CC1-42A7-4962-BE8F-C4EF77E48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EBCAE08-BA23-4485-9D30-AB6B5F466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15DF2F8-1F41-45DD-BC7A-DA7A009666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E083BCC-E693-452C-ADB9-CA1788B02B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C015ADE-E884-40BA-BD8F-B0A5F390036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4DD28F2-B955-44C2-9800-0CE7CEE4C5A7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3013316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ED7017-28DF-4550-9DA4-BAFB12F9A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44E3B8D3-9973-4BB6-A059-2CBC7828F13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DF3EB6F-113A-4760-8CFC-FEEF7E267D80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15870027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B241EB3C-848C-418F-A194-0D79C02618F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8DC28F0-6F7B-4B3F-BB09-C1879972F1E4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32998427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C0DA1F-7395-4C5F-A8A5-121B8AFE6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92D331-C7BA-4DC3-A862-C0399BEC6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E2BC1CE-4C79-49E5-9CC6-0BB5FFE67B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D733A7B-2FBA-4D8F-99DE-87FE093138E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5950F88-8CF6-4BAB-8A25-9293F201CEB6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814342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503AB0-7A00-4A42-8254-09B38F67D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A268D6D-EC04-4D5A-8974-CDF123375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ECAC9D-ADA7-4766-831A-2C6C40D72C4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1E5F029-4058-4A61-A32E-40D7911F1726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11113388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54153E-1970-481C-9312-1322D39EE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A816D2F-F14B-4F63-8CE3-0E5541B299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DB2BE0A-6239-46F5-9C98-318D217CBE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F44B482-792E-49B6-BD3C-2F3F55E805C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5519944-612E-4F7A-B812-3875F1C558F2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12235989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D9DEE7-1117-4EC5-BB4F-587A2BB72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6D6B51A-C40C-4070-BE19-D7D5163DDF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B5D8D35-4B4D-4FC1-AFE3-33FD0B60CB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54C1EAB-CE83-455D-B7A8-D5A9C2602DE5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10489597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F8F243D-BF82-4982-9C7A-6999E06D29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46838" y="228600"/>
            <a:ext cx="2082800" cy="57864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530E3F7-88FD-44AB-85A2-067D855BED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099175" cy="57864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01D0857-7575-4A41-806B-82114C60853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B416E0C-8D00-4F64-95D5-6C4C7009BC77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853466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A7FB8E-459C-4D64-A266-5992CB3A0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61FACEE-F461-4132-AEDA-3D2A615697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4DADC58-4B6B-428F-88AA-45CF963819B4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B1BF6D4-6DF0-44B4-97CC-97FFCC6D47C8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1339946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F182B1-B725-4AFD-AE2A-394D43C6C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78A46F-62F4-4372-A3AC-788116B56F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3025" cy="44148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2B02194-C5F6-44D4-A087-C126F8F5E0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884613" cy="44148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EBB9BC0-E9ED-4A41-A0D2-81CC742A4C5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35F84D9-AD1F-4A37-97B5-3AE027103900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2176058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A111C7-BD59-4E13-896C-FF8B9BEC8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EF839C6-216E-41C1-8DB9-E628D040D8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4D25DBB-64BF-4752-B7C9-960C156760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ABBABD3-0C4E-461D-82CC-8525D84ED5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7C4F8B2-FFAF-4859-AD2C-161E3237A3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E710972-08CA-41C2-9990-6CD6DBB9595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FAAFD78-AD38-4063-842E-8F948D93BFA1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323103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D265D9-0848-4D7D-B121-4E6172AC6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32D9803D-F0BD-4817-ACFC-5A5E92FF04F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31831BE-77B3-48E6-BACA-D08598FDC2DF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1834385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5C026B96-8CEC-4FFE-93C0-78A040C5053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07A92DD-F3E9-4C60-9338-5B0A8C9AE695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4084326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0D8F82-DF0F-4AF4-9A93-06F725C22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B2E1C6-D640-402C-8887-1DA34099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F9B1306-7AEC-44CD-98BB-8A3B53E887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2489D55-E2B4-43E0-B4F5-C09D64F2BD6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AA6EE67-FC41-4C67-8ABA-642E25D89F0D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4183530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7E7F20-42B8-4903-A0BC-EA4566AE0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3BDAA28-DF5F-455C-BA71-E61EDC4021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E566051-5B89-4D8C-AE35-E719261A74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427953E-D7F8-4411-AA15-44D48BC121B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32685B6-FFDC-4F81-AD27-270A14B36089}" type="slidenum">
              <a:rPr lang="ru-RU" altLang="de-DE"/>
              <a:pPr/>
              <a:t>‹Nr.›</a:t>
            </a:fld>
            <a:endParaRPr lang="ru-RU" altLang="de-DE"/>
          </a:p>
        </p:txBody>
      </p:sp>
    </p:spTree>
    <p:extLst>
      <p:ext uri="{BB962C8B-B14F-4D97-AF65-F5344CB8AC3E}">
        <p14:creationId xmlns:p14="http://schemas.microsoft.com/office/powerpoint/2010/main" val="2769405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" name="Group 1">
            <a:extLst>
              <a:ext uri="{FF2B5EF4-FFF2-40B4-BE49-F238E27FC236}">
                <a16:creationId xmlns:a16="http://schemas.microsoft.com/office/drawing/2014/main" id="{29F670E1-52CF-4CCD-8259-747EA911DD3D}"/>
              </a:ext>
            </a:extLst>
          </p:cNvPr>
          <p:cNvGrpSpPr>
            <a:grpSpLocks/>
          </p:cNvGrpSpPr>
          <p:nvPr/>
        </p:nvGrpSpPr>
        <p:grpSpPr bwMode="auto">
          <a:xfrm>
            <a:off x="0" y="152400"/>
            <a:ext cx="8682038" cy="6091238"/>
            <a:chOff x="0" y="96"/>
            <a:chExt cx="5469" cy="3837"/>
          </a:xfrm>
        </p:grpSpPr>
        <p:sp>
          <p:nvSpPr>
            <p:cNvPr id="1026" name="AutoShape 2">
              <a:extLst>
                <a:ext uri="{FF2B5EF4-FFF2-40B4-BE49-F238E27FC236}">
                  <a16:creationId xmlns:a16="http://schemas.microsoft.com/office/drawing/2014/main" id="{E9847EB0-585E-47F0-8F35-4923893F84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336"/>
              <a:ext cx="5229" cy="3597"/>
            </a:xfrm>
            <a:prstGeom prst="roundRect">
              <a:avLst>
                <a:gd name="adj" fmla="val 13727"/>
              </a:avLst>
            </a:prstGeom>
            <a:noFill/>
            <a:ln w="50760" cap="sq">
              <a:solidFill>
                <a:srgbClr val="669999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27" name="Freeform 3">
              <a:extLst>
                <a:ext uri="{FF2B5EF4-FFF2-40B4-BE49-F238E27FC236}">
                  <a16:creationId xmlns:a16="http://schemas.microsoft.com/office/drawing/2014/main" id="{13191BC6-7900-45DF-AF9C-F09633AF53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96"/>
              <a:ext cx="5373" cy="765"/>
            </a:xfrm>
            <a:custGeom>
              <a:avLst/>
              <a:gdLst>
                <a:gd name="G0" fmla="+- 6499 0 0"/>
                <a:gd name="G1" fmla="+- 1 0 0"/>
                <a:gd name="G2" fmla="+- 1 0 0"/>
                <a:gd name="G3" fmla="+- 1 0 0"/>
                <a:gd name="G4" fmla="+- 1000 0 0"/>
                <a:gd name="G5" fmla="*/ 1 60299 5120"/>
                <a:gd name="G6" fmla="*/ 1 13931 55552"/>
                <a:gd name="G7" fmla="*/ G6 1 180"/>
                <a:gd name="G8" fmla="*/ G5 1 G7"/>
                <a:gd name="G9" fmla="+- 16385 0 0"/>
                <a:gd name="G10" fmla="*/ 1 32768 5"/>
                <a:gd name="G11" fmla="*/ 1 13931 55552"/>
                <a:gd name="G12" fmla="*/ G11 1 180"/>
                <a:gd name="G13" fmla="*/ 0 1 G12"/>
                <a:gd name="G14" fmla="+- 4991 0 0"/>
                <a:gd name="T0" fmla="*/ 0 w 7000"/>
                <a:gd name="T1" fmla="*/ 0 h 1000"/>
                <a:gd name="T2" fmla="*/ 4991 w 7000"/>
                <a:gd name="T3" fmla="*/ 0 h 1000"/>
                <a:gd name="T4" fmla="*/ 5376 w 7000"/>
                <a:gd name="T5" fmla="*/ 384 h 1000"/>
                <a:gd name="T6" fmla="*/ 4992 w 7000"/>
                <a:gd name="T7" fmla="*/ 768 h 1000"/>
                <a:gd name="T8" fmla="*/ 0 w 7000"/>
                <a:gd name="T9" fmla="*/ 768 h 1000"/>
                <a:gd name="T10" fmla="*/ 0 w 7000"/>
                <a:gd name="T11" fmla="*/ 0 h 1000"/>
                <a:gd name="T12" fmla="*/ 3500 w 7000"/>
                <a:gd name="T13" fmla="*/ 1000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28" name="Line 4">
              <a:extLst>
                <a:ext uri="{FF2B5EF4-FFF2-40B4-BE49-F238E27FC236}">
                  <a16:creationId xmlns:a16="http://schemas.microsoft.com/office/drawing/2014/main" id="{1FCCFD0B-FABF-40D3-BF1C-EDDD2DDCF3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768"/>
              <a:ext cx="5085" cy="0"/>
            </a:xfrm>
            <a:prstGeom prst="line">
              <a:avLst/>
            </a:prstGeom>
            <a:noFill/>
            <a:ln w="3816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1029" name="Rectangle 5">
            <a:extLst>
              <a:ext uri="{FF2B5EF4-FFF2-40B4-BE49-F238E27FC236}">
                <a16:creationId xmlns:a16="http://schemas.microsoft.com/office/drawing/2014/main" id="{4C15BB06-ADD5-4BB8-B809-4B46A22649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0525" cy="909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Click to edit the title text format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DECBF83-13BF-46ED-AABA-E61566DB24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0038" cy="441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Click to edit the outline text format</a:t>
            </a:r>
          </a:p>
          <a:p>
            <a:pPr lvl="1"/>
            <a:r>
              <a:rPr lang="en-GB" altLang="de-DE"/>
              <a:t>Second Outline Level</a:t>
            </a:r>
          </a:p>
          <a:p>
            <a:pPr lvl="2"/>
            <a:r>
              <a:rPr lang="en-GB" altLang="de-DE"/>
              <a:t>Third Outline Level</a:t>
            </a:r>
          </a:p>
          <a:p>
            <a:pPr lvl="3"/>
            <a:r>
              <a:rPr lang="en-GB" altLang="de-DE"/>
              <a:t>Fourth Outline Level</a:t>
            </a:r>
          </a:p>
          <a:p>
            <a:pPr lvl="4"/>
            <a:r>
              <a:rPr lang="en-GB" altLang="de-DE"/>
              <a:t>Fifth Outline Level</a:t>
            </a:r>
          </a:p>
          <a:p>
            <a:pPr lvl="4"/>
            <a:r>
              <a:rPr lang="en-GB" altLang="de-DE"/>
              <a:t>Sixth Outline Level</a:t>
            </a:r>
          </a:p>
          <a:p>
            <a:pPr lvl="4"/>
            <a:r>
              <a:rPr lang="en-GB" altLang="de-DE"/>
              <a:t>Seventh Outline Level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7D0E7BC3-4044-4A73-8921-6665D0B16E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2" name="Text Box 8">
            <a:extLst>
              <a:ext uri="{FF2B5EF4-FFF2-40B4-BE49-F238E27FC236}">
                <a16:creationId xmlns:a16="http://schemas.microsoft.com/office/drawing/2014/main" id="{5A2A8CD1-3169-4711-82F7-9D62A56D8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CE4EA14E-8A58-4B83-B09F-0B7358E81F6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288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0">
                <a:solidFill>
                  <a:srgbClr val="000000"/>
                </a:solidFill>
              </a:defRPr>
            </a:lvl1pPr>
          </a:lstStyle>
          <a:p>
            <a:fld id="{0CE4B863-43F4-4C15-8604-A9CF015FCE65}" type="slidenum">
              <a:rPr lang="ru-RU" altLang="de-DE"/>
              <a:pPr/>
              <a:t>‹Nr.›</a:t>
            </a:fld>
            <a:endParaRPr lang="ru-RU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 kern="1200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FFFFFF"/>
          </a:solidFill>
          <a:latin typeface="Arial" panose="020B0604020202020204" pitchFamily="34" charset="0"/>
          <a:cs typeface="Source Han Sans CN Regular" charset="0"/>
        </a:defRPr>
      </a:lvl2pPr>
      <a:lvl3pPr marL="1143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FFFFFF"/>
          </a:solidFill>
          <a:latin typeface="Arial" panose="020B0604020202020204" pitchFamily="34" charset="0"/>
          <a:cs typeface="Source Han Sans CN Regular" charset="0"/>
        </a:defRPr>
      </a:lvl3pPr>
      <a:lvl4pPr marL="1600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FFFFFF"/>
          </a:solidFill>
          <a:latin typeface="Arial" panose="020B0604020202020204" pitchFamily="34" charset="0"/>
          <a:cs typeface="Source Han Sans CN Regular" charset="0"/>
        </a:defRPr>
      </a:lvl4pPr>
      <a:lvl5pPr marL="20574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FFFFFF"/>
          </a:solidFill>
          <a:latin typeface="Arial" panose="020B0604020202020204" pitchFamily="34" charset="0"/>
          <a:cs typeface="Source Han Sans CN Regular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FFFFFF"/>
          </a:solidFill>
          <a:latin typeface="Arial" panose="020B0604020202020204" pitchFamily="34" charset="0"/>
          <a:cs typeface="Source Han Sans CN Regular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FFFFFF"/>
          </a:solidFill>
          <a:latin typeface="Arial" panose="020B0604020202020204" pitchFamily="34" charset="0"/>
          <a:cs typeface="Source Han Sans CN Regular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FFFFFF"/>
          </a:solidFill>
          <a:latin typeface="Arial" panose="020B0604020202020204" pitchFamily="34" charset="0"/>
          <a:cs typeface="Source Han Sans CN Regular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FFFFFF"/>
          </a:solidFill>
          <a:latin typeface="Arial" panose="020B0604020202020204" pitchFamily="34" charset="0"/>
          <a:cs typeface="Source Han Sans CN Regular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9" name="Group 1">
            <a:extLst>
              <a:ext uri="{FF2B5EF4-FFF2-40B4-BE49-F238E27FC236}">
                <a16:creationId xmlns:a16="http://schemas.microsoft.com/office/drawing/2014/main" id="{06276100-1976-4628-A2EC-75F56572CEB1}"/>
              </a:ext>
            </a:extLst>
          </p:cNvPr>
          <p:cNvGrpSpPr>
            <a:grpSpLocks/>
          </p:cNvGrpSpPr>
          <p:nvPr/>
        </p:nvGrpSpPr>
        <p:grpSpPr bwMode="auto">
          <a:xfrm>
            <a:off x="0" y="927100"/>
            <a:ext cx="8986838" cy="4491038"/>
            <a:chOff x="0" y="584"/>
            <a:chExt cx="5661" cy="2829"/>
          </a:xfrm>
        </p:grpSpPr>
        <p:sp>
          <p:nvSpPr>
            <p:cNvPr id="2050" name="AutoShape 2">
              <a:extLst>
                <a:ext uri="{FF2B5EF4-FFF2-40B4-BE49-F238E27FC236}">
                  <a16:creationId xmlns:a16="http://schemas.microsoft.com/office/drawing/2014/main" id="{4D4D443B-EB21-4730-997D-FA69E972DD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1304"/>
              <a:ext cx="4653" cy="2109"/>
            </a:xfrm>
            <a:prstGeom prst="roundRect">
              <a:avLst>
                <a:gd name="adj" fmla="val 16667"/>
              </a:avLst>
            </a:prstGeom>
            <a:noFill/>
            <a:ln w="50760" cap="sq">
              <a:solidFill>
                <a:srgbClr val="669999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051" name="Rectangle 3">
              <a:extLst>
                <a:ext uri="{FF2B5EF4-FFF2-40B4-BE49-F238E27FC236}">
                  <a16:creationId xmlns:a16="http://schemas.microsoft.com/office/drawing/2014/main" id="{9D264382-4347-4699-9C90-B7ECD3FD1C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584"/>
              <a:ext cx="4509" cy="621"/>
            </a:xfrm>
            <a:prstGeom prst="rect">
              <a:avLst/>
            </a:prstGeom>
            <a:solidFill>
              <a:srgbClr val="FFFFFF"/>
            </a:solidFill>
            <a:ln w="57240" cap="sq">
              <a:solidFill>
                <a:srgbClr val="66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052" name="Freeform 4">
              <a:extLst>
                <a:ext uri="{FF2B5EF4-FFF2-40B4-BE49-F238E27FC236}">
                  <a16:creationId xmlns:a16="http://schemas.microsoft.com/office/drawing/2014/main" id="{84B8C678-0E93-407D-86CD-E4F5246F64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872"/>
              <a:ext cx="5661" cy="1149"/>
            </a:xfrm>
            <a:custGeom>
              <a:avLst/>
              <a:gdLst>
                <a:gd name="G0" fmla="+- 4416 0 0"/>
                <a:gd name="G1" fmla="+- 1 0 0"/>
                <a:gd name="G2" fmla="+- 1 0 0"/>
                <a:gd name="G3" fmla="+- 1 0 0"/>
                <a:gd name="G4" fmla="+- 1000 0 0"/>
                <a:gd name="G5" fmla="*/ 1 60299 5120"/>
                <a:gd name="G6" fmla="*/ 1 13931 55552"/>
                <a:gd name="G7" fmla="*/ G6 1 180"/>
                <a:gd name="G8" fmla="*/ G5 1 G7"/>
                <a:gd name="G9" fmla="+- 16385 0 0"/>
                <a:gd name="G10" fmla="*/ 1 32768 5"/>
                <a:gd name="G11" fmla="*/ 1 13931 55552"/>
                <a:gd name="G12" fmla="*/ G11 1 180"/>
                <a:gd name="G13" fmla="*/ 0 1 G12"/>
                <a:gd name="G14" fmla="+- 5087 0 0"/>
                <a:gd name="T0" fmla="*/ 0 w 4917"/>
                <a:gd name="T1" fmla="*/ 0 h 1000"/>
                <a:gd name="T2" fmla="*/ 5087 w 4917"/>
                <a:gd name="T3" fmla="*/ 0 h 1000"/>
                <a:gd name="T4" fmla="*/ 5664 w 4917"/>
                <a:gd name="T5" fmla="*/ 576 h 1000"/>
                <a:gd name="T6" fmla="*/ 5088 w 4917"/>
                <a:gd name="T7" fmla="*/ 1152 h 1000"/>
                <a:gd name="T8" fmla="*/ 0 w 4917"/>
                <a:gd name="T9" fmla="*/ 1152 h 1000"/>
                <a:gd name="T10" fmla="*/ 0 w 4917"/>
                <a:gd name="T11" fmla="*/ 0 h 1000"/>
                <a:gd name="T12" fmla="*/ 2459 w 4917"/>
                <a:gd name="T13" fmla="*/ 1000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053" name="Line 5">
              <a:extLst>
                <a:ext uri="{FF2B5EF4-FFF2-40B4-BE49-F238E27FC236}">
                  <a16:creationId xmlns:a16="http://schemas.microsoft.com/office/drawing/2014/main" id="{2FE7A06F-06BD-4C16-BB42-AA59C9CD80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928"/>
              <a:ext cx="5229" cy="0"/>
            </a:xfrm>
            <a:prstGeom prst="line">
              <a:avLst/>
            </a:prstGeom>
            <a:noFill/>
            <a:ln w="50760" cap="sq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2054" name="Rectangle 6">
            <a:extLst>
              <a:ext uri="{FF2B5EF4-FFF2-40B4-BE49-F238E27FC236}">
                <a16:creationId xmlns:a16="http://schemas.microsoft.com/office/drawing/2014/main" id="{7BA121A0-C149-4B9C-9E54-E97C940058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0525" cy="909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Click to edit the title text format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1087D9CF-1011-4B6B-A9BC-67EF998B90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0038" cy="441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Click to edit the outline text format</a:t>
            </a:r>
          </a:p>
          <a:p>
            <a:pPr lvl="1"/>
            <a:r>
              <a:rPr lang="en-GB" altLang="de-DE"/>
              <a:t>Second Outline Level</a:t>
            </a:r>
          </a:p>
          <a:p>
            <a:pPr lvl="2"/>
            <a:r>
              <a:rPr lang="en-GB" altLang="de-DE"/>
              <a:t>Third Outline Level</a:t>
            </a:r>
          </a:p>
          <a:p>
            <a:pPr lvl="3"/>
            <a:r>
              <a:rPr lang="en-GB" altLang="de-DE"/>
              <a:t>Fourth Outline Level</a:t>
            </a:r>
          </a:p>
          <a:p>
            <a:pPr lvl="4"/>
            <a:r>
              <a:rPr lang="en-GB" altLang="de-DE"/>
              <a:t>Fifth Outline Level</a:t>
            </a:r>
          </a:p>
          <a:p>
            <a:pPr lvl="4"/>
            <a:r>
              <a:rPr lang="en-GB" altLang="de-DE"/>
              <a:t>Sixth Outline Level</a:t>
            </a:r>
          </a:p>
          <a:p>
            <a:pPr lvl="4"/>
            <a:r>
              <a:rPr lang="en-GB" altLang="de-DE"/>
              <a:t>Seventh Outline Level</a:t>
            </a:r>
          </a:p>
        </p:txBody>
      </p:sp>
      <p:sp>
        <p:nvSpPr>
          <p:cNvPr id="2056" name="Text Box 8">
            <a:extLst>
              <a:ext uri="{FF2B5EF4-FFF2-40B4-BE49-F238E27FC236}">
                <a16:creationId xmlns:a16="http://schemas.microsoft.com/office/drawing/2014/main" id="{9CC31381-9581-4EF7-B8B8-2DB3FFA18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248400"/>
            <a:ext cx="2133600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57" name="Text Box 9">
            <a:extLst>
              <a:ext uri="{FF2B5EF4-FFF2-40B4-BE49-F238E27FC236}">
                <a16:creationId xmlns:a16="http://schemas.microsoft.com/office/drawing/2014/main" id="{584D0A9D-B4DB-4284-8C69-BA92E9CC1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25316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B708053D-CB30-48C4-86D3-5F8CCDA4F3C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28838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Pct val="80000"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</a:tabLst>
              <a:defRPr sz="1200">
                <a:solidFill>
                  <a:srgbClr val="000000"/>
                </a:solidFill>
                <a:latin typeface="Arial Black" panose="020B0A04020102020204" pitchFamily="34" charset="0"/>
                <a:cs typeface="DejaVu Sans" panose="020B0603030804020204" pitchFamily="34" charset="0"/>
              </a:defRPr>
            </a:lvl1pPr>
          </a:lstStyle>
          <a:p>
            <a:fld id="{85C0C18E-053A-45F0-8F2A-E41622F1DA99}" type="slidenum">
              <a:rPr lang="ru-RU" altLang="de-DE"/>
              <a:pPr/>
              <a:t>‹Nr.›</a:t>
            </a:fld>
            <a:endParaRPr lang="ru-RU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 kern="1200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FFFFFF"/>
          </a:solidFill>
          <a:latin typeface="Arial" panose="020B0604020202020204" pitchFamily="34" charset="0"/>
          <a:cs typeface="Source Han Sans CN Regular" charset="0"/>
        </a:defRPr>
      </a:lvl2pPr>
      <a:lvl3pPr marL="1143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FFFFFF"/>
          </a:solidFill>
          <a:latin typeface="Arial" panose="020B0604020202020204" pitchFamily="34" charset="0"/>
          <a:cs typeface="Source Han Sans CN Regular" charset="0"/>
        </a:defRPr>
      </a:lvl3pPr>
      <a:lvl4pPr marL="1600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FFFFFF"/>
          </a:solidFill>
          <a:latin typeface="Arial" panose="020B0604020202020204" pitchFamily="34" charset="0"/>
          <a:cs typeface="Source Han Sans CN Regular" charset="0"/>
        </a:defRPr>
      </a:lvl4pPr>
      <a:lvl5pPr marL="20574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FFFFFF"/>
          </a:solidFill>
          <a:latin typeface="Arial" panose="020B0604020202020204" pitchFamily="34" charset="0"/>
          <a:cs typeface="Source Han Sans CN Regular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FFFFFF"/>
          </a:solidFill>
          <a:latin typeface="Arial" panose="020B0604020202020204" pitchFamily="34" charset="0"/>
          <a:cs typeface="Source Han Sans CN Regular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FFFFFF"/>
          </a:solidFill>
          <a:latin typeface="Arial" panose="020B0604020202020204" pitchFamily="34" charset="0"/>
          <a:cs typeface="Source Han Sans CN Regular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FFFFFF"/>
          </a:solidFill>
          <a:latin typeface="Arial" panose="020B0604020202020204" pitchFamily="34" charset="0"/>
          <a:cs typeface="Source Han Sans CN Regular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FFFFFF"/>
          </a:solidFill>
          <a:latin typeface="Arial" panose="020B0604020202020204" pitchFamily="34" charset="0"/>
          <a:cs typeface="Source Han Sans CN Regular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>
            <a:extLst>
              <a:ext uri="{FF2B5EF4-FFF2-40B4-BE49-F238E27FC236}">
                <a16:creationId xmlns:a16="http://schemas.microsoft.com/office/drawing/2014/main" id="{98A2D04A-7108-4C7A-973A-40FF39A71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 b="1">
                <a:solidFill>
                  <a:srgbClr val="000000"/>
                </a:solidFill>
                <a:latin typeface="Arial" panose="020B0604020202020204" pitchFamily="34" charset="0"/>
                <a:cs typeface="Source Han Sans CN Regular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 b="1">
                <a:solidFill>
                  <a:srgbClr val="000000"/>
                </a:solidFill>
                <a:latin typeface="Arial" panose="020B0604020202020204" pitchFamily="34" charset="0"/>
                <a:cs typeface="Source Han Sans CN Regular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 b="1">
                <a:solidFill>
                  <a:srgbClr val="000000"/>
                </a:solidFill>
                <a:latin typeface="Arial" panose="020B0604020202020204" pitchFamily="34" charset="0"/>
                <a:cs typeface="Source Han Sans CN Regular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 b="1">
                <a:solidFill>
                  <a:srgbClr val="000000"/>
                </a:solidFill>
                <a:latin typeface="Arial" panose="020B0604020202020204" pitchFamily="34" charset="0"/>
                <a:cs typeface="Source Han Sans CN Regular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 b="1">
                <a:solidFill>
                  <a:srgbClr val="000000"/>
                </a:solidFill>
                <a:latin typeface="Arial" panose="020B0604020202020204" pitchFamily="34" charset="0"/>
                <a:cs typeface="Source Han Sans CN Regular" charset="0"/>
              </a:defRPr>
            </a:lvl5pPr>
            <a:lvl6pPr marL="2514600" indent="-228600" algn="ctr" defTabSz="457200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 b="1">
                <a:solidFill>
                  <a:srgbClr val="000000"/>
                </a:solidFill>
                <a:latin typeface="Arial" panose="020B0604020202020204" pitchFamily="34" charset="0"/>
                <a:cs typeface="Source Han Sans CN Regular" charset="0"/>
              </a:defRPr>
            </a:lvl6pPr>
            <a:lvl7pPr marL="2971800" indent="-228600" algn="ctr" defTabSz="457200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 b="1">
                <a:solidFill>
                  <a:srgbClr val="000000"/>
                </a:solidFill>
                <a:latin typeface="Arial" panose="020B0604020202020204" pitchFamily="34" charset="0"/>
                <a:cs typeface="Source Han Sans CN Regular" charset="0"/>
              </a:defRPr>
            </a:lvl7pPr>
            <a:lvl8pPr marL="3429000" indent="-228600" algn="ctr" defTabSz="457200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 b="1">
                <a:solidFill>
                  <a:srgbClr val="000000"/>
                </a:solidFill>
                <a:latin typeface="Arial" panose="020B0604020202020204" pitchFamily="34" charset="0"/>
                <a:cs typeface="Source Han Sans CN Regular" charset="0"/>
              </a:defRPr>
            </a:lvl8pPr>
            <a:lvl9pPr marL="3886200" indent="-228600" algn="ctr" defTabSz="457200" fontAlgn="base">
              <a:spcBef>
                <a:spcPts val="1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 b="1">
                <a:solidFill>
                  <a:srgbClr val="000000"/>
                </a:solidFill>
                <a:latin typeface="Arial" panose="020B0604020202020204" pitchFamily="34" charset="0"/>
                <a:cs typeface="Source Han Sans CN Regular" charset="0"/>
              </a:defRPr>
            </a:lvl9pPr>
          </a:lstStyle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ru-RU" altLang="de-DE" sz="3800" b="0">
                <a:solidFill>
                  <a:srgbClr val="FFFFFF"/>
                </a:solidFill>
              </a:rPr>
              <a:t>Оздоровление 2012</a:t>
            </a:r>
          </a:p>
        </p:txBody>
      </p:sp>
      <p:graphicFrame>
        <p:nvGraphicFramePr>
          <p:cNvPr id="4098" name="Object 2">
            <a:extLst>
              <a:ext uri="{FF2B5EF4-FFF2-40B4-BE49-F238E27FC236}">
                <a16:creationId xmlns:a16="http://schemas.microsoft.com/office/drawing/2014/main" id="{53655F88-0354-481F-87CF-44873A84EC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750" y="1484313"/>
          <a:ext cx="4319588" cy="312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r:id="rId4" imgW="4876920" imgH="2601360" progId="">
                  <p:embed/>
                </p:oleObj>
              </mc:Choice>
              <mc:Fallback>
                <p:oleObj r:id="rId4" imgW="4876920" imgH="260136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484313"/>
                        <a:ext cx="4319588" cy="312102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>
            <a:extLst>
              <a:ext uri="{FF2B5EF4-FFF2-40B4-BE49-F238E27FC236}">
                <a16:creationId xmlns:a16="http://schemas.microsoft.com/office/drawing/2014/main" id="{011AA7B5-BF1E-4B20-ACA7-6351B2FD3A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3938" y="2994025"/>
          <a:ext cx="4967287" cy="302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r:id="rId6" imgW="4876920" imgH="2601360" progId="">
                  <p:embed/>
                </p:oleObj>
              </mc:Choice>
              <mc:Fallback>
                <p:oleObj r:id="rId6" imgW="4876920" imgH="260136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2994025"/>
                        <a:ext cx="4967287" cy="30257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Source Han Sans CN Regular"/>
      </a:majorFont>
      <a:minorFont>
        <a:latin typeface="Arial"/>
        <a:ea typeface=""/>
        <a:cs typeface="Source Han Sans CN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de-DE" sz="4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Source Han Sans CN Regular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de-DE" sz="4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Source Han Sans CN Regular" charset="0"/>
          </a:defRPr>
        </a:defPPr>
      </a:lstStyle>
    </a:ln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Source Han Sans CN Regular"/>
      </a:majorFont>
      <a:minorFont>
        <a:latin typeface="Arial"/>
        <a:ea typeface=""/>
        <a:cs typeface="Source Han Sans CN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de-DE" sz="4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Source Han Sans CN Regular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57200" rtl="0" eaLnBrk="1" fontAlgn="base" latinLnBrk="0" hangingPunct="1">
          <a:lnSpc>
            <a:spcPct val="100000"/>
          </a:lnSpc>
          <a:spcBef>
            <a:spcPts val="100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de-DE" sz="4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Source Han Sans CN Regular" charset="0"/>
          </a:defRPr>
        </a:defPPr>
      </a:lstStyle>
    </a:ln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31796</TotalTime>
  <Words>3</Words>
  <Application>Microsoft Office PowerPoint</Application>
  <PresentationFormat>Bildschirmpräsentation (4:3)</PresentationFormat>
  <Paragraphs>2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0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Times New Roman</vt:lpstr>
      <vt:lpstr>Arial</vt:lpstr>
      <vt:lpstr>Source Han Sans CN Regular</vt:lpstr>
      <vt:lpstr>Arial Black</vt:lpstr>
      <vt:lpstr>DejaVu Sans</vt:lpstr>
      <vt:lpstr>Office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Александр Шилович</dc:creator>
  <cp:lastModifiedBy>stefan</cp:lastModifiedBy>
  <cp:revision>629</cp:revision>
  <cp:lastPrinted>1601-01-01T00:00:00Z</cp:lastPrinted>
  <dcterms:created xsi:type="dcterms:W3CDTF">2010-01-26T08:11:50Z</dcterms:created>
  <dcterms:modified xsi:type="dcterms:W3CDTF">2020-03-10T17:22:51Z</dcterms:modified>
</cp:coreProperties>
</file>