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1"/>
  </p:sldMasterIdLst>
  <p:notesMasterIdLst>
    <p:notesMasterId r:id="rId3"/>
  </p:notesMasterIdLst>
  <p:handoutMasterIdLst>
    <p:handoutMasterId r:id="rId4"/>
  </p:handoutMasterIdLst>
  <p:sldIdLst>
    <p:sldId id="331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9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07"/>
    <p:restoredTop sz="94694"/>
  </p:normalViewPr>
  <p:slideViewPr>
    <p:cSldViewPr snapToGrid="0" snapToObjects="1">
      <p:cViewPr varScale="1">
        <p:scale>
          <a:sx n="100" d="100"/>
          <a:sy n="100" d="100"/>
        </p:scale>
        <p:origin x="10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5" d="100"/>
          <a:sy n="115" d="100"/>
        </p:scale>
        <p:origin x="480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Fenes" userId="ca706251-4c0f-4256-bf75-d9bde8d96b74" providerId="ADAL" clId="{4EA18FCD-B4A8-4883-BF9C-AEB214CDC95A}"/>
    <pc:docChg chg="delSld delMainMaster delSection modSection">
      <pc:chgData name="Victor Fenes" userId="ca706251-4c0f-4256-bf75-d9bde8d96b74" providerId="ADAL" clId="{4EA18FCD-B4A8-4883-BF9C-AEB214CDC95A}" dt="2022-04-25T10:00:43.090" v="1" actId="17853"/>
      <pc:docMkLst>
        <pc:docMk/>
      </pc:docMkLst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2114613083" sldId="257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1135830349" sldId="258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4133269478" sldId="259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3305958724" sldId="260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1427081307" sldId="261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3741852922" sldId="262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252860863" sldId="263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544858449" sldId="265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1046202428" sldId="266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4153177702" sldId="267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3990631944" sldId="268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453175308" sldId="269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417109986" sldId="270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4285394159" sldId="271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2663682603" sldId="272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3404452220" sldId="273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2346431691" sldId="274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2947900831" sldId="276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1609293824" sldId="277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3540939470" sldId="278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3619239617" sldId="279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2470436838" sldId="280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2514766319" sldId="308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22149971" sldId="312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1222758595" sldId="319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3831090258" sldId="320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829380128" sldId="321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2201132039" sldId="322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2326192731" sldId="323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4236722326" sldId="324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1984172059" sldId="327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1604367484" sldId="328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3915078588" sldId="329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731004873" sldId="330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3735957945" sldId="332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2123821917" sldId="333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1164027931" sldId="334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2808158720" sldId="335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278993538" sldId="336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2520097776" sldId="337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3648075142" sldId="338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778190466" sldId="339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2750497770" sldId="340"/>
        </pc:sldMkLst>
      </pc:sldChg>
      <pc:sldChg chg="del">
        <pc:chgData name="Victor Fenes" userId="ca706251-4c0f-4256-bf75-d9bde8d96b74" providerId="ADAL" clId="{4EA18FCD-B4A8-4883-BF9C-AEB214CDC95A}" dt="2022-04-25T10:00:39.723" v="0" actId="47"/>
        <pc:sldMkLst>
          <pc:docMk/>
          <pc:sldMk cId="3548854063" sldId="341"/>
        </pc:sldMkLst>
      </pc:sldChg>
      <pc:sldMasterChg chg="del delSldLayout">
        <pc:chgData name="Victor Fenes" userId="ca706251-4c0f-4256-bf75-d9bde8d96b74" providerId="ADAL" clId="{4EA18FCD-B4A8-4883-BF9C-AEB214CDC95A}" dt="2022-04-25T10:00:39.723" v="0" actId="47"/>
        <pc:sldMasterMkLst>
          <pc:docMk/>
          <pc:sldMasterMk cId="4042230465" sldId="2147483762"/>
        </pc:sldMasterMkLst>
        <pc:sldLayoutChg chg="del">
          <pc:chgData name="Victor Fenes" userId="ca706251-4c0f-4256-bf75-d9bde8d96b74" providerId="ADAL" clId="{4EA18FCD-B4A8-4883-BF9C-AEB214CDC95A}" dt="2022-04-25T10:00:39.723" v="0" actId="47"/>
          <pc:sldLayoutMkLst>
            <pc:docMk/>
            <pc:sldMasterMk cId="4042230465" sldId="2147483762"/>
            <pc:sldLayoutMk cId="2296697254" sldId="214748376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D965065E-2D7D-794F-B7C3-24A28BEC06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8CED9D2-8C9D-3C42-9442-348C12593A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55A30CC-6A32-D841-AE16-FC9A676A41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5E7B4-66FF-DD47-B9F2-80BFFE9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93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1663A-9C1F-774A-A5AB-57A1EB3836C8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EAB37-1190-104C-AC0C-4C9E2B1C1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5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with Three Outcome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Background pattern&#10;&#10;Description automatically generated">
            <a:extLst>
              <a:ext uri="{FF2B5EF4-FFF2-40B4-BE49-F238E27FC236}">
                <a16:creationId xmlns="" xmlns:a16="http://schemas.microsoft.com/office/drawing/2014/main" id="{BFFCBF76-A793-3D42-B80C-6FB67C387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079" t="59415" r="30316" b="16459"/>
          <a:stretch/>
        </p:blipFill>
        <p:spPr>
          <a:xfrm>
            <a:off x="7220836" y="37732"/>
            <a:ext cx="4934822" cy="16543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7A9A029-EB2B-EF48-80AD-93882A7593EC}"/>
              </a:ext>
            </a:extLst>
          </p:cNvPr>
          <p:cNvSpPr/>
          <p:nvPr userDrawn="1"/>
        </p:nvSpPr>
        <p:spPr>
          <a:xfrm>
            <a:off x="7412667" y="-11364"/>
            <a:ext cx="4779333" cy="2136725"/>
          </a:xfrm>
          <a:prstGeom prst="rect">
            <a:avLst/>
          </a:prstGeom>
          <a:gradFill>
            <a:gsLst>
              <a:gs pos="2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32F9EF84-DBE7-AC45-82F7-332C8B827A75}"/>
              </a:ext>
            </a:extLst>
          </p:cNvPr>
          <p:cNvSpPr/>
          <p:nvPr userDrawn="1"/>
        </p:nvSpPr>
        <p:spPr>
          <a:xfrm>
            <a:off x="92893" y="99000"/>
            <a:ext cx="7342477" cy="6660000"/>
          </a:xfrm>
          <a:prstGeom prst="roundRect">
            <a:avLst>
              <a:gd name="adj" fmla="val 1849"/>
            </a:avLst>
          </a:prstGeom>
          <a:gradFill>
            <a:gsLst>
              <a:gs pos="20000">
                <a:schemeClr val="tx2"/>
              </a:gs>
              <a:gs pos="79000">
                <a:schemeClr val="accent4">
                  <a:lumMod val="10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17">
            <a:extLst>
              <a:ext uri="{FF2B5EF4-FFF2-40B4-BE49-F238E27FC236}">
                <a16:creationId xmlns="" xmlns:a16="http://schemas.microsoft.com/office/drawing/2014/main" id="{44D7C8EF-264A-3A44-A776-83EA86936E6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2893" y="99000"/>
            <a:ext cx="7344624" cy="6660000"/>
          </a:xfrm>
          <a:prstGeom prst="roundRect">
            <a:avLst>
              <a:gd name="adj" fmla="val 1824"/>
            </a:avLst>
          </a:prstGeom>
          <a:noFill/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7295" y="3202618"/>
            <a:ext cx="3072822" cy="321397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Click to edit challenge information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661762BF-40BD-F04B-8F73-8B98B8BD4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1198791"/>
            <a:ext cx="5072400" cy="1293584"/>
          </a:xfrm>
        </p:spPr>
        <p:txBody>
          <a:bodyPr lIns="0" tIns="0" rIns="0" bIns="0" anchor="t" anchorCtr="0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CDD611B-142F-7147-8F98-30B4DA1FB2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892" y="6393875"/>
            <a:ext cx="720725" cy="365125"/>
          </a:xfrm>
          <a:prstGeom prst="rect">
            <a:avLst/>
          </a:prstGeom>
        </p:spPr>
        <p:txBody>
          <a:bodyPr lIns="108000"/>
          <a:lstStyle/>
          <a:p>
            <a:fld id="{C0986702-9470-8D4A-8D47-1DCAB75F9B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2CCE4C02-AB73-7547-9E65-95B3AEEF44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7375" y="448093"/>
            <a:ext cx="1655999" cy="5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edit client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ADA08EE7-97F1-3749-8265-E1E922ACDE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99689" y="3201987"/>
            <a:ext cx="3074399" cy="321468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GB" dirty="0"/>
              <a:t>Click to edit approach information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9EE193CA-5F9F-7649-AF97-87F83D9867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7295" y="2893372"/>
            <a:ext cx="2192400" cy="17811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 spc="150" baseline="0">
                <a:solidFill>
                  <a:schemeClr val="accent5"/>
                </a:solidFill>
              </a:defRPr>
            </a:lvl1pPr>
            <a:lvl2pPr marL="457189" indent="0">
              <a:buNone/>
              <a:defRPr sz="1200">
                <a:solidFill>
                  <a:schemeClr val="accent2"/>
                </a:solidFill>
              </a:defRPr>
            </a:lvl2pPr>
            <a:lvl3pPr marL="914377" indent="0">
              <a:buNone/>
              <a:defRPr sz="1200">
                <a:solidFill>
                  <a:schemeClr val="accent2"/>
                </a:solidFill>
              </a:defRPr>
            </a:lvl3pPr>
            <a:lvl4pPr marL="1371566" indent="0">
              <a:buNone/>
              <a:defRPr sz="1200">
                <a:solidFill>
                  <a:schemeClr val="accent2"/>
                </a:solidFill>
              </a:defRPr>
            </a:lvl4pPr>
            <a:lvl5pPr marL="1828755" indent="0">
              <a:buNone/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CHALLENGE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="" xmlns:a16="http://schemas.microsoft.com/office/drawing/2014/main" id="{7BFFC415-815F-0340-9B65-C6540E3E0B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99688" y="2893372"/>
            <a:ext cx="2192400" cy="17811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 spc="150" baseline="0">
                <a:solidFill>
                  <a:schemeClr val="accent5"/>
                </a:solidFill>
              </a:defRPr>
            </a:lvl1pPr>
            <a:lvl2pPr marL="457189" indent="0">
              <a:buNone/>
              <a:defRPr sz="1200">
                <a:solidFill>
                  <a:schemeClr val="accent2"/>
                </a:solidFill>
              </a:defRPr>
            </a:lvl2pPr>
            <a:lvl3pPr marL="914377" indent="0">
              <a:buNone/>
              <a:defRPr sz="1200">
                <a:solidFill>
                  <a:schemeClr val="accent2"/>
                </a:solidFill>
              </a:defRPr>
            </a:lvl3pPr>
            <a:lvl4pPr marL="1371566" indent="0">
              <a:buNone/>
              <a:defRPr sz="1200">
                <a:solidFill>
                  <a:schemeClr val="accent2"/>
                </a:solidFill>
              </a:defRPr>
            </a:lvl4pPr>
            <a:lvl5pPr marL="1828755" indent="0">
              <a:buNone/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APPROACH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="" xmlns:a16="http://schemas.microsoft.com/office/drawing/2014/main" id="{68018D59-92F9-4C4C-8264-7A8FFEE6BC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93106" y="606576"/>
            <a:ext cx="3995240" cy="25510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 b="1" spc="150" baseline="0">
                <a:solidFill>
                  <a:schemeClr val="tx2"/>
                </a:solidFill>
              </a:defRPr>
            </a:lvl1pPr>
            <a:lvl2pPr marL="457189" indent="0">
              <a:buNone/>
              <a:defRPr sz="1200" b="1">
                <a:solidFill>
                  <a:schemeClr val="accent2"/>
                </a:solidFill>
              </a:defRPr>
            </a:lvl2pPr>
            <a:lvl3pPr marL="914377" indent="0">
              <a:buNone/>
              <a:defRPr sz="1200" b="1">
                <a:solidFill>
                  <a:schemeClr val="accent2"/>
                </a:solidFill>
              </a:defRPr>
            </a:lvl3pPr>
            <a:lvl4pPr marL="1371566" indent="0">
              <a:buNone/>
              <a:defRPr sz="1200" b="1">
                <a:solidFill>
                  <a:schemeClr val="accent2"/>
                </a:solidFill>
              </a:defRPr>
            </a:lvl4pPr>
            <a:lvl5pPr marL="1828755" indent="0">
              <a:buNone/>
              <a:defRPr sz="12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OUTCOMES</a:t>
            </a:r>
            <a:endParaRPr lang="en-US" dirty="0"/>
          </a:p>
        </p:txBody>
      </p:sp>
      <p:sp>
        <p:nvSpPr>
          <p:cNvPr id="55" name="Text Placeholder 9">
            <a:extLst>
              <a:ext uri="{FF2B5EF4-FFF2-40B4-BE49-F238E27FC236}">
                <a16:creationId xmlns="" xmlns:a16="http://schemas.microsoft.com/office/drawing/2014/main" id="{E0D19269-A0CF-AE49-A292-386BAD29A33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7375" y="2893372"/>
            <a:ext cx="21600" cy="3168000"/>
          </a:xfrm>
          <a:solidFill>
            <a:schemeClr val="accent5"/>
          </a:solidFill>
        </p:spPr>
        <p:txBody>
          <a:bodyPr lIns="0" tIns="0" rIns="0" bIns="0">
            <a:noAutofit/>
          </a:bodyPr>
          <a:lstStyle>
            <a:lvl1pPr marL="0" indent="0">
              <a:buNone/>
              <a:defRPr sz="800">
                <a:solidFill>
                  <a:schemeClr val="bg1">
                    <a:alpha val="0"/>
                  </a:schemeClr>
                </a:solidFill>
              </a:defRPr>
            </a:lvl1pPr>
            <a:lvl2pPr marL="457189" indent="0">
              <a:buNone/>
              <a:defRPr sz="800">
                <a:solidFill>
                  <a:schemeClr val="bg1">
                    <a:alpha val="0"/>
                  </a:schemeClr>
                </a:solidFill>
              </a:defRPr>
            </a:lvl2pPr>
            <a:lvl3pPr marL="914377" indent="0">
              <a:buNone/>
              <a:defRPr sz="800">
                <a:solidFill>
                  <a:schemeClr val="bg1">
                    <a:alpha val="0"/>
                  </a:schemeClr>
                </a:solidFill>
              </a:defRPr>
            </a:lvl3pPr>
            <a:lvl4pPr marL="1371566" indent="0">
              <a:buNone/>
              <a:defRPr sz="800">
                <a:solidFill>
                  <a:schemeClr val="bg1">
                    <a:alpha val="0"/>
                  </a:schemeClr>
                </a:solidFill>
              </a:defRPr>
            </a:lvl4pPr>
            <a:lvl5pPr marL="1828755" indent="0">
              <a:buNone/>
              <a:defRPr sz="800">
                <a:solidFill>
                  <a:schemeClr val="bg1">
                    <a:alpha val="0"/>
                  </a:schemeClr>
                </a:solidFill>
              </a:defRPr>
            </a:lvl5pPr>
          </a:lstStyle>
          <a:p>
            <a:pPr lvl="0"/>
            <a:r>
              <a:rPr lang="en-GB" dirty="0"/>
              <a:t> </a:t>
            </a:r>
            <a:endParaRPr lang="en-US" dirty="0"/>
          </a:p>
        </p:txBody>
      </p:sp>
      <p:sp>
        <p:nvSpPr>
          <p:cNvPr id="56" name="Text Placeholder 9">
            <a:extLst>
              <a:ext uri="{FF2B5EF4-FFF2-40B4-BE49-F238E27FC236}">
                <a16:creationId xmlns="" xmlns:a16="http://schemas.microsoft.com/office/drawing/2014/main" id="{9D2D4FD2-5569-A946-957E-2B214CFFB7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79768" y="2893372"/>
            <a:ext cx="21600" cy="3168000"/>
          </a:xfrm>
          <a:solidFill>
            <a:schemeClr val="accent5"/>
          </a:solidFill>
        </p:spPr>
        <p:txBody>
          <a:bodyPr lIns="0" tIns="0" rIns="0" bIns="0">
            <a:noAutofit/>
          </a:bodyPr>
          <a:lstStyle>
            <a:lvl1pPr marL="0" indent="0">
              <a:buNone/>
              <a:defRPr sz="800">
                <a:solidFill>
                  <a:schemeClr val="bg1">
                    <a:alpha val="0"/>
                  </a:schemeClr>
                </a:solidFill>
              </a:defRPr>
            </a:lvl1pPr>
            <a:lvl2pPr marL="457189" indent="0">
              <a:buNone/>
              <a:defRPr sz="800">
                <a:solidFill>
                  <a:schemeClr val="bg1">
                    <a:alpha val="0"/>
                  </a:schemeClr>
                </a:solidFill>
              </a:defRPr>
            </a:lvl2pPr>
            <a:lvl3pPr marL="914377" indent="0">
              <a:buNone/>
              <a:defRPr sz="800">
                <a:solidFill>
                  <a:schemeClr val="bg1">
                    <a:alpha val="0"/>
                  </a:schemeClr>
                </a:solidFill>
              </a:defRPr>
            </a:lvl3pPr>
            <a:lvl4pPr marL="1371566" indent="0">
              <a:buNone/>
              <a:defRPr sz="800">
                <a:solidFill>
                  <a:schemeClr val="bg1">
                    <a:alpha val="0"/>
                  </a:schemeClr>
                </a:solidFill>
              </a:defRPr>
            </a:lvl4pPr>
            <a:lvl5pPr marL="1828755" indent="0">
              <a:buNone/>
              <a:defRPr sz="800">
                <a:solidFill>
                  <a:schemeClr val="bg1">
                    <a:alpha val="0"/>
                  </a:schemeClr>
                </a:solidFill>
              </a:defRPr>
            </a:lvl5pPr>
          </a:lstStyle>
          <a:p>
            <a:pPr lvl="0"/>
            <a:r>
              <a:rPr lang="en-GB" dirty="0"/>
              <a:t> </a:t>
            </a:r>
            <a:endParaRPr lang="en-US" dirty="0"/>
          </a:p>
        </p:txBody>
      </p:sp>
      <p:sp>
        <p:nvSpPr>
          <p:cNvPr id="51" name="Text Placeholder 9">
            <a:extLst>
              <a:ext uri="{FF2B5EF4-FFF2-40B4-BE49-F238E27FC236}">
                <a16:creationId xmlns="" xmlns:a16="http://schemas.microsoft.com/office/drawing/2014/main" id="{47158717-E68A-314B-BE20-4BEA03F764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 rot="16200000">
            <a:off x="9802108" y="-696956"/>
            <a:ext cx="21600" cy="3168000"/>
          </a:xfrm>
          <a:solidFill>
            <a:schemeClr val="tx2"/>
          </a:solidFill>
        </p:spPr>
        <p:txBody>
          <a:bodyPr lIns="0" tIns="0" rIns="0" bIns="0">
            <a:noAutofit/>
          </a:bodyPr>
          <a:lstStyle>
            <a:lvl1pPr marL="0" indent="0">
              <a:buNone/>
              <a:defRPr sz="800">
                <a:solidFill>
                  <a:schemeClr val="bg1">
                    <a:alpha val="0"/>
                  </a:schemeClr>
                </a:solidFill>
              </a:defRPr>
            </a:lvl1pPr>
            <a:lvl2pPr marL="457189" indent="0">
              <a:buNone/>
              <a:defRPr sz="800">
                <a:solidFill>
                  <a:schemeClr val="bg1">
                    <a:alpha val="0"/>
                  </a:schemeClr>
                </a:solidFill>
              </a:defRPr>
            </a:lvl2pPr>
            <a:lvl3pPr marL="914377" indent="0">
              <a:buNone/>
              <a:defRPr sz="800">
                <a:solidFill>
                  <a:schemeClr val="bg1">
                    <a:alpha val="0"/>
                  </a:schemeClr>
                </a:solidFill>
              </a:defRPr>
            </a:lvl3pPr>
            <a:lvl4pPr marL="1371566" indent="0">
              <a:buNone/>
              <a:defRPr sz="800">
                <a:solidFill>
                  <a:schemeClr val="bg1">
                    <a:alpha val="0"/>
                  </a:schemeClr>
                </a:solidFill>
              </a:defRPr>
            </a:lvl4pPr>
            <a:lvl5pPr marL="1828755" indent="0">
              <a:buNone/>
              <a:defRPr sz="800">
                <a:solidFill>
                  <a:schemeClr val="bg1">
                    <a:alpha val="0"/>
                  </a:schemeClr>
                </a:solidFill>
              </a:defRPr>
            </a:lvl5pPr>
          </a:lstStyle>
          <a:p>
            <a:pPr lvl="0"/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5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0000">
              <a:schemeClr val="tx2"/>
            </a:gs>
            <a:gs pos="85000">
              <a:schemeClr val="accent4">
                <a:lum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37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375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88499" y="6356351"/>
            <a:ext cx="23399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©2021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1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83" userDrawn="1">
          <p15:clr>
            <a:srgbClr val="F26B43"/>
          </p15:clr>
        </p15:guide>
        <p15:guide id="2" pos="3817" userDrawn="1">
          <p15:clr>
            <a:srgbClr val="F26B43"/>
          </p15:clr>
        </p15:guide>
        <p15:guide id="3" pos="143" userDrawn="1">
          <p15:clr>
            <a:srgbClr val="F26B43"/>
          </p15:clr>
        </p15:guide>
        <p15:guide id="6" pos="1096" userDrawn="1">
          <p15:clr>
            <a:srgbClr val="F26B43"/>
          </p15:clr>
        </p15:guide>
        <p15:guide id="7" pos="1141" userDrawn="1">
          <p15:clr>
            <a:srgbClr val="F26B43"/>
          </p15:clr>
        </p15:guide>
        <p15:guide id="8" pos="1640" userDrawn="1">
          <p15:clr>
            <a:srgbClr val="F26B43"/>
          </p15:clr>
        </p15:guide>
        <p15:guide id="9" pos="1685" userDrawn="1">
          <p15:clr>
            <a:srgbClr val="F26B43"/>
          </p15:clr>
        </p15:guide>
        <p15:guide id="10" pos="2184" userDrawn="1">
          <p15:clr>
            <a:srgbClr val="F26B43"/>
          </p15:clr>
        </p15:guide>
        <p15:guide id="11" pos="2230" userDrawn="1">
          <p15:clr>
            <a:srgbClr val="F26B43"/>
          </p15:clr>
        </p15:guide>
        <p15:guide id="12" pos="2729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3273" userDrawn="1">
          <p15:clr>
            <a:srgbClr val="F26B43"/>
          </p15:clr>
        </p15:guide>
        <p15:guide id="15" pos="3318" userDrawn="1">
          <p15:clr>
            <a:srgbClr val="F26B43"/>
          </p15:clr>
        </p15:guide>
        <p15:guide id="16" pos="3863" userDrawn="1">
          <p15:clr>
            <a:srgbClr val="F26B43"/>
          </p15:clr>
        </p15:guide>
        <p15:guide id="17" pos="4362" userDrawn="1">
          <p15:clr>
            <a:srgbClr val="F26B43"/>
          </p15:clr>
        </p15:guide>
        <p15:guide id="18" pos="4407" userDrawn="1">
          <p15:clr>
            <a:srgbClr val="F26B43"/>
          </p15:clr>
        </p15:guide>
        <p15:guide id="19" pos="4906" userDrawn="1">
          <p15:clr>
            <a:srgbClr val="F26B43"/>
          </p15:clr>
        </p15:guide>
        <p15:guide id="20" pos="4951" userDrawn="1">
          <p15:clr>
            <a:srgbClr val="F26B43"/>
          </p15:clr>
        </p15:guide>
        <p15:guide id="21" pos="5450" userDrawn="1">
          <p15:clr>
            <a:srgbClr val="F26B43"/>
          </p15:clr>
        </p15:guide>
        <p15:guide id="22" pos="5496" userDrawn="1">
          <p15:clr>
            <a:srgbClr val="F26B43"/>
          </p15:clr>
        </p15:guide>
        <p15:guide id="23" pos="5995" userDrawn="1">
          <p15:clr>
            <a:srgbClr val="F26B43"/>
          </p15:clr>
        </p15:guide>
        <p15:guide id="24" pos="6040" userDrawn="1">
          <p15:clr>
            <a:srgbClr val="F26B43"/>
          </p15:clr>
        </p15:guide>
        <p15:guide id="25" pos="6539" userDrawn="1">
          <p15:clr>
            <a:srgbClr val="F26B43"/>
          </p15:clr>
        </p15:guide>
        <p15:guide id="26" pos="6584" userDrawn="1">
          <p15:clr>
            <a:srgbClr val="F26B43"/>
          </p15:clr>
        </p15:guide>
        <p15:guide id="29" pos="7514" userDrawn="1">
          <p15:clr>
            <a:srgbClr val="F26B43"/>
          </p15:clr>
        </p15:guide>
        <p15:guide id="30" orient="horz" pos="278" userDrawn="1">
          <p15:clr>
            <a:srgbClr val="F26B43"/>
          </p15:clr>
        </p15:guide>
        <p15:guide id="31" orient="horz" pos="504" userDrawn="1">
          <p15:clr>
            <a:srgbClr val="F26B43"/>
          </p15:clr>
        </p15:guide>
        <p15:guide id="32" orient="horz" pos="550" userDrawn="1">
          <p15:clr>
            <a:srgbClr val="F26B43"/>
          </p15:clr>
        </p15:guide>
        <p15:guide id="33" orient="horz" pos="1026" userDrawn="1">
          <p15:clr>
            <a:srgbClr val="F26B43"/>
          </p15:clr>
        </p15:guide>
        <p15:guide id="34" orient="horz" pos="1094" userDrawn="1">
          <p15:clr>
            <a:srgbClr val="F26B43"/>
          </p15:clr>
        </p15:guide>
        <p15:guide id="35" orient="horz" pos="1570" userDrawn="1">
          <p15:clr>
            <a:srgbClr val="F26B43"/>
          </p15:clr>
        </p15:guide>
        <p15:guide id="36" orient="horz" pos="1638" userDrawn="1">
          <p15:clr>
            <a:srgbClr val="F26B43"/>
          </p15:clr>
        </p15:guide>
        <p15:guide id="37" orient="horz" pos="2115" userDrawn="1">
          <p15:clr>
            <a:srgbClr val="F26B43"/>
          </p15:clr>
        </p15:guide>
        <p15:guide id="38" orient="horz" pos="2659" userDrawn="1">
          <p15:clr>
            <a:srgbClr val="F26B43"/>
          </p15:clr>
        </p15:guide>
        <p15:guide id="39" orient="horz" pos="2727" userDrawn="1">
          <p15:clr>
            <a:srgbClr val="F26B43"/>
          </p15:clr>
        </p15:guide>
        <p15:guide id="40" orient="horz" pos="3203" userDrawn="1">
          <p15:clr>
            <a:srgbClr val="F26B43"/>
          </p15:clr>
        </p15:guide>
        <p15:guide id="41" orient="horz" pos="3271" userDrawn="1">
          <p15:clr>
            <a:srgbClr val="F26B43"/>
          </p15:clr>
        </p15:guide>
        <p15:guide id="42" orient="horz" pos="3748" userDrawn="1">
          <p15:clr>
            <a:srgbClr val="F26B43"/>
          </p15:clr>
        </p15:guide>
        <p15:guide id="43" orient="horz" pos="3816" userDrawn="1">
          <p15:clr>
            <a:srgbClr val="F26B43"/>
          </p15:clr>
        </p15:guide>
        <p15:guide id="44" orient="horz" pos="4042" userDrawn="1">
          <p15:clr>
            <a:srgbClr val="F26B43"/>
          </p15:clr>
        </p15:guide>
        <p15:guide id="45" pos="370" userDrawn="1">
          <p15:clr>
            <a:srgbClr val="F26B43"/>
          </p15:clr>
        </p15:guide>
        <p15:guide id="46" pos="73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5">
            <a:extLst>
              <a:ext uri="{FF2B5EF4-FFF2-40B4-BE49-F238E27FC236}">
                <a16:creationId xmlns="" xmlns:a16="http://schemas.microsoft.com/office/drawing/2014/main" id="{60B14410-1BF9-6442-AEAB-19B095E23FC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alphaModFix amt="10000"/>
          </a:blip>
          <a:srcRect l="51747" t="34811" r="12203" b="4176"/>
          <a:stretch/>
        </p:blipFill>
        <p:spPr>
          <a:xfrm>
            <a:off x="92893" y="99000"/>
            <a:ext cx="7344624" cy="6660000"/>
          </a:xfrm>
          <a:prstGeom prst="roundRect">
            <a:avLst>
              <a:gd name="adj" fmla="val 1824"/>
            </a:avLst>
          </a:prstGeom>
          <a:noFill/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9231F72-2521-5145-B4AA-D5E1BA983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294" y="3202618"/>
            <a:ext cx="3128965" cy="2855282"/>
          </a:xfrm>
        </p:spPr>
        <p:txBody>
          <a:bodyPr/>
          <a:lstStyle/>
          <a:p>
            <a:r>
              <a:rPr lang="en-GB" dirty="0" smtClean="0"/>
              <a:t>Text Here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4AE5B624-274C-5A45-9693-5780B7DB1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1198791"/>
            <a:ext cx="5004425" cy="1293584"/>
          </a:xfrm>
        </p:spPr>
        <p:txBody>
          <a:bodyPr>
            <a:normAutofit/>
          </a:bodyPr>
          <a:lstStyle/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D449DE7-8D80-D94F-9AE7-E02E0B728F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892" y="6393875"/>
            <a:ext cx="720725" cy="365125"/>
          </a:xfrm>
        </p:spPr>
        <p:txBody>
          <a:bodyPr/>
          <a:lstStyle/>
          <a:p>
            <a:fld id="{C0986702-9470-8D4A-8D47-1DCAB75F9B6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5BE19465-F778-6641-8D62-75D6811CB7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9689" y="3201988"/>
            <a:ext cx="3074399" cy="2855912"/>
          </a:xfrm>
        </p:spPr>
        <p:txBody>
          <a:bodyPr/>
          <a:lstStyle/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6ECA7E7E-898E-1E48-BBBC-39E434AFEB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7295" y="2893372"/>
            <a:ext cx="2192400" cy="178119"/>
          </a:xfrm>
        </p:spPr>
        <p:txBody>
          <a:bodyPr/>
          <a:lstStyle/>
          <a:p>
            <a:r>
              <a:rPr lang="en-US" smtClean="0"/>
              <a:t>CHALLENGE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90686E54-D23D-B147-8711-A4B52479F8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99688" y="2893372"/>
            <a:ext cx="2192400" cy="178119"/>
          </a:xfrm>
        </p:spPr>
        <p:txBody>
          <a:bodyPr/>
          <a:lstStyle/>
          <a:p>
            <a:r>
              <a:rPr lang="en-US" smtClean="0"/>
              <a:t>APPROACH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31FBEE44-CD84-AA47-A9A7-05A87B6B2F1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93106" y="606576"/>
            <a:ext cx="3995240" cy="255103"/>
          </a:xfrm>
        </p:spPr>
        <p:txBody>
          <a:bodyPr/>
          <a:lstStyle/>
          <a:p>
            <a:r>
              <a:rPr lang="en-US" smtClean="0"/>
              <a:t>OUTCOMES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24BCC0DA-EC00-884E-BED1-0A49D8CE9F4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50475" y="2055676"/>
            <a:ext cx="1512888" cy="555625"/>
          </a:xfrm>
        </p:spPr>
        <p:txBody>
          <a:bodyPr>
            <a:normAutofit/>
          </a:bodyPr>
          <a:lstStyle/>
          <a:p>
            <a:r>
              <a:rPr lang="en-US" smtClean="0"/>
              <a:t>406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8D4223E8-DCBD-DC4E-8A82-C620AC8DBC9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212388" y="2633526"/>
            <a:ext cx="1390650" cy="835025"/>
          </a:xfrm>
        </p:spPr>
        <p:txBody>
          <a:bodyPr>
            <a:normAutofit fontScale="77500" lnSpcReduction="20000"/>
          </a:bodyPr>
          <a:lstStyle/>
          <a:p>
            <a:r>
              <a:rPr lang="en-US" smtClean="0"/>
              <a:t>Positive Intents (users engaging with skill)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1ACEE560-80BB-8749-BC1D-F9154A016DC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50475" y="4545326"/>
            <a:ext cx="1512888" cy="555625"/>
          </a:xfrm>
        </p:spPr>
        <p:txBody>
          <a:bodyPr>
            <a:normAutofit/>
          </a:bodyPr>
          <a:lstStyle/>
          <a:p>
            <a:r>
              <a:rPr lang="en-US" smtClean="0"/>
              <a:t>4M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60D33994-469A-A547-83FE-4C620176A8A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212388" y="5123176"/>
            <a:ext cx="1390650" cy="833438"/>
          </a:xfrm>
        </p:spPr>
        <p:txBody>
          <a:bodyPr/>
          <a:lstStyle/>
          <a:p>
            <a:r>
              <a:rPr lang="en-US" smtClean="0"/>
              <a:t>Impressions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A9BDEE3D-5BE0-1A4B-8F69-1BD1E49EA0A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87375" y="2893372"/>
            <a:ext cx="21600" cy="3168000"/>
          </a:xfr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="" xmlns:a16="http://schemas.microsoft.com/office/drawing/2014/main" id="{916248F0-9C12-B044-9957-DC4C5EF2899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979768" y="2893372"/>
            <a:ext cx="21600" cy="3168000"/>
          </a:xfr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BACDB96C-146C-B649-AF8A-71C456FC0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978775" y="2077901"/>
            <a:ext cx="1511300" cy="555625"/>
          </a:xfrm>
        </p:spPr>
        <p:txBody>
          <a:bodyPr>
            <a:normAutofit/>
          </a:bodyPr>
          <a:lstStyle/>
          <a:p>
            <a:r>
              <a:rPr lang="en-US" smtClean="0"/>
              <a:t>196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8A2CC317-8C57-664E-B805-F3E419A9731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048625" y="2655751"/>
            <a:ext cx="1389063" cy="8334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Conversions   (send-to-phone interactions)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6DF2AC65-150B-0E43-8635-697DCA8ABA4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039100" y="4629708"/>
            <a:ext cx="1390650" cy="555625"/>
          </a:xfrm>
        </p:spPr>
        <p:txBody>
          <a:bodyPr>
            <a:normAutofit/>
          </a:bodyPr>
          <a:lstStyle/>
          <a:p>
            <a:r>
              <a:rPr lang="en-US" smtClean="0"/>
              <a:t>99.3%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51071B29-6D14-5142-B2D1-F9D77A999F1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042275" y="5148318"/>
            <a:ext cx="1389063" cy="833438"/>
          </a:xfrm>
        </p:spPr>
        <p:txBody>
          <a:bodyPr/>
          <a:lstStyle/>
          <a:p>
            <a:r>
              <a:rPr lang="en-US" smtClean="0"/>
              <a:t>Listen-through rate</a:t>
            </a:r>
            <a:endParaRPr lang="en-US" dirty="0"/>
          </a:p>
        </p:txBody>
      </p:sp>
      <p:sp>
        <p:nvSpPr>
          <p:cNvPr id="97" name="Text Placeholder 96">
            <a:extLst>
              <a:ext uri="{FF2B5EF4-FFF2-40B4-BE49-F238E27FC236}">
                <a16:creationId xmlns="" xmlns:a16="http://schemas.microsoft.com/office/drawing/2014/main" id="{E10C63E3-8E90-C942-A1B4-08C10156DC1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106" name="Picture Placeholder 105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712275823"/>
      </p:ext>
    </p:extLst>
  </p:cSld>
  <p:clrMapOvr>
    <a:masterClrMapping/>
  </p:clrMapOvr>
</p:sld>
</file>

<file path=ppt/theme/theme1.xml><?xml version="1.0" encoding="utf-8"?>
<a:theme xmlns:a="http://schemas.openxmlformats.org/drawingml/2006/main" name="Xaxis Case Study">
  <a:themeElements>
    <a:clrScheme name="Xaxis 2021">
      <a:dk1>
        <a:srgbClr val="272C3C"/>
      </a:dk1>
      <a:lt1>
        <a:srgbClr val="FFFFFF"/>
      </a:lt1>
      <a:dk2>
        <a:srgbClr val="002C6D"/>
      </a:dk2>
      <a:lt2>
        <a:srgbClr val="E8E8E8"/>
      </a:lt2>
      <a:accent1>
        <a:srgbClr val="005DF3"/>
      </a:accent1>
      <a:accent2>
        <a:srgbClr val="33C1FF"/>
      </a:accent2>
      <a:accent3>
        <a:srgbClr val="EC44A2"/>
      </a:accent3>
      <a:accent4>
        <a:srgbClr val="463493"/>
      </a:accent4>
      <a:accent5>
        <a:srgbClr val="54EDD6"/>
      </a:accent5>
      <a:accent6>
        <a:srgbClr val="D5F665"/>
      </a:accent6>
      <a:hlink>
        <a:srgbClr val="33C1FF"/>
      </a:hlink>
      <a:folHlink>
        <a:srgbClr val="46349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axis" id="{68920BE0-6F00-8349-B11E-C1B76DB1E5BA}" vid="{B5284656-4530-A24B-AFDF-5EC2B3BFB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17538</TotalTime>
  <Words>34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Xaxis Case Study</vt:lpstr>
      <vt:lpstr>Title here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Morgan</dc:creator>
  <cp:lastModifiedBy>bessig</cp:lastModifiedBy>
  <cp:revision>250</cp:revision>
  <dcterms:created xsi:type="dcterms:W3CDTF">2021-03-18T16:20:18Z</dcterms:created>
  <dcterms:modified xsi:type="dcterms:W3CDTF">2022-07-09T14:46:11Z</dcterms:modified>
</cp:coreProperties>
</file>