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30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344BB-1249-439C-9731-8E506E6D1613}" type="datetimeFigureOut">
              <a:rPr lang="el-GR" smtClean="0"/>
              <a:t>2/11/2023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F2D8D-CDFE-4D63-890C-89C8BFA6D3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772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FF1DF-40C7-E3CD-34B7-7BCD7EFBEE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08A176-03B3-67A9-AAB3-74D366E5B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63D49-2E6B-6F03-4110-FE87E2218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F7B4-22CB-44A5-B175-C633F9BCC518}" type="datetimeFigureOut">
              <a:rPr lang="el-GR" smtClean="0"/>
              <a:t>2/11/2023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22029-5A92-3E9B-5FD0-B3BA00B0E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7BCEF-7475-F5DD-9398-E91596DEC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me</a:t>
            </a:r>
            <a:r>
              <a:rPr lang="de-DE" dirty="0"/>
              <a:t> </a:t>
            </a:r>
            <a:fld id="{33628F5F-ADDE-442E-9B41-719EC2C2746C}" type="slidenum">
              <a:rPr lang="el-GR" smtClean="0"/>
              <a:pPr/>
              <a:t>‹#›</a:t>
            </a:fld>
            <a:r>
              <a:rPr lang="de-DE" dirty="0"/>
              <a:t> </a:t>
            </a: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don‘t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183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BFAD48-29C3-D6B1-0C24-CEA7EE370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ABA5A-97FE-B90D-C76C-E8A02A21A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AC664-2F0B-010D-EB21-CE35E0802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9F7B4-22CB-44A5-B175-C633F9BCC518}" type="datetimeFigureOut">
              <a:rPr lang="el-GR" smtClean="0"/>
              <a:t>2/11/2023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F181D-A3D7-931D-4478-C9AF2A756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F6D32-2922-1263-D0A7-9510DC7FAF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28F5F-ADDE-442E-9B41-719EC2C2746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950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87CA17-E28E-B495-21A6-BA95E32AE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28F5F-ADDE-442E-9B41-719EC2C2746C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9405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Sven Jacobi</dc:creator>
  <cp:lastModifiedBy>Sven Jacobi</cp:lastModifiedBy>
  <cp:revision>3</cp:revision>
  <dcterms:created xsi:type="dcterms:W3CDTF">2023-11-02T14:17:02Z</dcterms:created>
  <dcterms:modified xsi:type="dcterms:W3CDTF">2023-11-02T14:28:47Z</dcterms:modified>
</cp:coreProperties>
</file>