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4" autoAdjust="0"/>
    <p:restoredTop sz="94660"/>
  </p:normalViewPr>
  <p:slideViewPr>
    <p:cSldViewPr snapToGrid="0">
      <p:cViewPr varScale="1">
        <p:scale>
          <a:sx n="77" d="100"/>
          <a:sy n="77" d="100"/>
        </p:scale>
        <p:origin x="77" y="38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rocess 1">
            <a:extLst>
              <a:ext uri="{FF2B5EF4-FFF2-40B4-BE49-F238E27FC236}">
                <a16:creationId xmlns:a16="http://schemas.microsoft.com/office/drawing/2014/main" id="{5E60AE83-D374-D10B-85B9-6EA2B32D5930}"/>
              </a:ext>
            </a:extLst>
          </p:cNvPr>
          <p:cNvSpPr/>
          <p:nvPr/>
        </p:nvSpPr>
        <p:spPr>
          <a:xfrm rot="2700000">
            <a:off x="2863516" y="1427747"/>
            <a:ext cx="2880000" cy="28800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lIns="0" tIns="0" rIns="0" bIns="0" rtlCol="0" anchor="ctr"/>
          <a:lstStyle/>
          <a:p>
            <a:pPr algn="ctr"/>
            <a:r>
              <a:rPr lang="en-US" sz="4000">
                <a:solidFill>
                  <a:schemeClr val="tx1"/>
                </a:solidFill>
              </a:rPr>
              <a:t>vertical text</a:t>
            </a:r>
          </a:p>
        </p:txBody>
      </p:sp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6</TotalTime>
  <Words>2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1</cp:revision>
  <dcterms:created xsi:type="dcterms:W3CDTF">2022-06-14T12:23:17Z</dcterms:created>
  <dcterms:modified xsi:type="dcterms:W3CDTF">2022-06-14T12:29:20Z</dcterms:modified>
</cp:coreProperties>
</file>