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A6E3583B-6226-462E-B256-29FC74E7029D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4/16/21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27338374-1D49-44CE-9C2D-5E0618630982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s://www.libreoffice.org/" TargetMode="External"/><Relationship Id="rId2" Type="http://schemas.openxmlformats.org/officeDocument/2006/relationships/hyperlink" Target="https://www.libreoffice.org/" TargetMode="External"/><Relationship Id="rId3" Type="http://schemas.openxmlformats.org/officeDocument/2006/relationships/hyperlink" Target="https://www.libreoffice.org/" TargetMode="External"/><Relationship Id="rId4" Type="http://schemas.openxmlformats.org/officeDocument/2006/relationships/hyperlink" Target="https://www.libreoffice.org/" TargetMode="External"/><Relationship Id="rId5" Type="http://schemas.openxmlformats.org/officeDocument/2006/relationships/hyperlink" Target="https://www.libreoffice.org/" TargetMode="External"/><Relationship Id="rId6" Type="http://schemas.openxmlformats.org/officeDocument/2006/relationships/hyperlink" Target="https://www.libreoffice.org/" TargetMode="External"/><Relationship Id="rId7" Type="http://schemas.openxmlformats.org/officeDocument/2006/relationships/hyperlink" Target="https://www.libreoffice.org/" TargetMode="External"/><Relationship Id="rId8" Type="http://schemas.openxmlformats.org/officeDocument/2006/relationships/hyperlink" Target="https://www.libreoffice.org/" TargetMode="External"/><Relationship Id="rId9" Type="http://schemas.openxmlformats.org/officeDocument/2006/relationships/hyperlink" Target="https://www.libreoffice.org/" TargetMode="External"/><Relationship Id="rId10" Type="http://schemas.openxmlformats.org/officeDocument/2006/relationships/hyperlink" Target="https://www.libreoffice.org/" TargetMode="External"/><Relationship Id="rId11" Type="http://schemas.openxmlformats.org/officeDocument/2006/relationships/hyperlink" Target="https://www.libreoffice.org/" TargetMode="External"/><Relationship Id="rId12" Type="http://schemas.openxmlformats.org/officeDocument/2006/relationships/hyperlink" Target="https://www.libreoffice.org/" TargetMode="External"/><Relationship Id="rId1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ubtitle 2"/>
          <p:cNvSpPr txBox="1"/>
          <p:nvPr/>
        </p:nvSpPr>
        <p:spPr>
          <a:xfrm>
            <a:off x="1523880" y="1505160"/>
            <a:ext cx="9143640" cy="37522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algn="ctr">
              <a:lnSpc>
                <a:spcPct val="15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4000" spc="-1" strike="noStrike" u="sng">
                <a:solidFill>
                  <a:srgbClr val="4472c4"/>
                </a:solidFill>
                <a:uFillTx/>
                <a:latin typeface="Calibri"/>
                <a:hlinkClick r:id="rId1"/>
              </a:rPr>
              <a:t>hyperlink</a:t>
            </a:r>
            <a:r>
              <a:rPr b="1" lang="hu-HU" sz="4000" spc="-1" strike="noStrike" u="sng">
                <a:solidFill>
                  <a:srgbClr val="4472c4"/>
                </a:solidFill>
                <a:uFillTx/>
                <a:latin typeface="Calibri"/>
                <a:hlinkClick r:id="rId2"/>
              </a:rPr>
              <a:t> </a:t>
            </a:r>
            <a:r>
              <a:rPr b="1" lang="en-US" sz="4000" spc="-1" strike="noStrike" u="sng">
                <a:solidFill>
                  <a:srgbClr val="4472c4"/>
                </a:solidFill>
                <a:uFillTx/>
                <a:latin typeface="Calibri"/>
                <a:hlinkClick r:id="rId3"/>
              </a:rPr>
              <a:t>color</a:t>
            </a:r>
            <a:r>
              <a:rPr b="1" lang="hu-HU" sz="4000" spc="-1" strike="noStrike" u="sng">
                <a:solidFill>
                  <a:srgbClr val="4472c4"/>
                </a:solidFill>
                <a:uFillTx/>
                <a:latin typeface="Calibri"/>
                <a:hlinkClick r:id="rId4"/>
              </a:rPr>
              <a:t> 1</a:t>
            </a:r>
            <a:endParaRPr b="0" lang="en-US" sz="4000" spc="-1" strike="noStrike">
              <a:latin typeface="Arial"/>
            </a:endParaRPr>
          </a:p>
          <a:p>
            <a:pPr algn="ctr">
              <a:lnSpc>
                <a:spcPct val="15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4000" spc="-1" strike="noStrike" u="sng">
                <a:solidFill>
                  <a:srgbClr val="ff0000"/>
                </a:solidFill>
                <a:uFillTx/>
                <a:latin typeface="Calibri"/>
                <a:hlinkClick r:id="rId5"/>
              </a:rPr>
              <a:t>hyperlink</a:t>
            </a:r>
            <a:r>
              <a:rPr b="1" lang="hu-HU" sz="4000" spc="-1" strike="noStrike" u="sng">
                <a:solidFill>
                  <a:srgbClr val="ff0000"/>
                </a:solidFill>
                <a:uFillTx/>
                <a:latin typeface="Calibri"/>
                <a:hlinkClick r:id="rId6"/>
              </a:rPr>
              <a:t> </a:t>
            </a:r>
            <a:r>
              <a:rPr b="1" lang="en-US" sz="4000" spc="-1" strike="noStrike" u="sng">
                <a:solidFill>
                  <a:srgbClr val="ff0000"/>
                </a:solidFill>
                <a:uFillTx/>
                <a:latin typeface="Calibri"/>
                <a:hlinkClick r:id="rId7"/>
              </a:rPr>
              <a:t>color</a:t>
            </a:r>
            <a:r>
              <a:rPr b="1" lang="hu-HU" sz="4000" spc="-1" strike="noStrike" u="sng">
                <a:solidFill>
                  <a:srgbClr val="ff0000"/>
                </a:solidFill>
                <a:uFillTx/>
                <a:latin typeface="Calibri"/>
                <a:hlinkClick r:id="rId8"/>
              </a:rPr>
              <a:t> 2</a:t>
            </a:r>
            <a:endParaRPr b="0" lang="en-US" sz="4000" spc="-1" strike="noStrike">
              <a:latin typeface="Arial"/>
            </a:endParaRPr>
          </a:p>
          <a:p>
            <a:pPr algn="ctr">
              <a:lnSpc>
                <a:spcPct val="15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4000" spc="-1" strike="noStrike" u="sng">
                <a:solidFill>
                  <a:srgbClr val="548235"/>
                </a:solidFill>
                <a:uFillTx/>
                <a:latin typeface="Calibri"/>
                <a:hlinkClick r:id="rId9"/>
              </a:rPr>
              <a:t>hyperlink</a:t>
            </a:r>
            <a:r>
              <a:rPr b="1" lang="hu-HU" sz="4000" spc="-1" strike="noStrike" u="sng">
                <a:solidFill>
                  <a:srgbClr val="548235"/>
                </a:solidFill>
                <a:uFillTx/>
                <a:latin typeface="Calibri"/>
                <a:hlinkClick r:id="rId10"/>
              </a:rPr>
              <a:t> </a:t>
            </a:r>
            <a:r>
              <a:rPr b="1" lang="en-US" sz="4000" spc="-1" strike="noStrike" u="sng">
                <a:solidFill>
                  <a:srgbClr val="548235"/>
                </a:solidFill>
                <a:uFillTx/>
                <a:latin typeface="Calibri"/>
                <a:hlinkClick r:id="rId11"/>
              </a:rPr>
              <a:t>color</a:t>
            </a:r>
            <a:r>
              <a:rPr b="1" lang="hu-HU" sz="4000" spc="-1" strike="noStrike" u="sng">
                <a:solidFill>
                  <a:srgbClr val="548235"/>
                </a:solidFill>
                <a:uFillTx/>
                <a:latin typeface="Calibri"/>
                <a:hlinkClick r:id="rId12"/>
              </a:rPr>
              <a:t> 3</a:t>
            </a:r>
            <a:endParaRPr b="0" lang="en-US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LibreOfficeDev/7.2.0.0.alpha0$Windows_X86_64 LibreOffice_project/a809b2ab2553e946431699d9d7ac3f6209cbdd6b</Application>
  <AppVersion>15.0000</AppVersion>
  <Words>9</Words>
  <Paragraphs>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2021-03-12T07:44:29Z</dcterms:created>
  <dc:creator>fejleszto</dc:creator>
  <dc:description/>
  <dc:language>en-US</dc:language>
  <cp:lastModifiedBy>fejleszto</cp:lastModifiedBy>
  <dcterms:modified xsi:type="dcterms:W3CDTF">2021-03-12T07:54:06Z</dcterms:modified>
  <cp:revision>2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