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"/>
  </p:notes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FBA122-F5BA-2321-94F4-5647507D0328}" v="4" dt="2025-09-16T23:51:04.868"/>
    <p1510:client id="{7316EF69-6724-42CE-A381-6EFEA6059472}" v="11" dt="2025-09-16T00:51:39.2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29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B1D14-9B06-437D-ADA5-665CCD9FCB97}" type="datetimeFigureOut">
              <a:rPr lang="en-ZA" smtClean="0"/>
              <a:t>2025/09/16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32463-4423-4596-80FF-4B9233DF417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721756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  <a:prstGeom prst="rect">
            <a:avLst/>
          </a:prstGeom>
        </p:spPr>
        <p:txBody>
          <a:bodyPr/>
          <a:lstStyle/>
          <a:p>
            <a:fld id="{6D2ABF99-6079-4669-B4F8-F7A0BBEFC0E3}" type="datetimeFigureOut">
              <a:rPr lang="en-ZA" smtClean="0"/>
              <a:t>2025/09/16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  <a:prstGeom prst="rect">
            <a:avLst/>
          </a:prstGeom>
        </p:spPr>
        <p:txBody>
          <a:bodyPr/>
          <a:lstStyle/>
          <a:p>
            <a:fld id="{151BB0C5-25B4-4136-AECC-FA6D4D447C8E}" type="slidenum">
              <a:rPr lang="en-ZA" smtClean="0"/>
              <a:t>‹#›</a:t>
            </a:fld>
            <a:endParaRPr lang="en-ZA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25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6D2ABF99-6079-4669-B4F8-F7A0BBEFC0E3}" type="datetimeFigureOut">
              <a:rPr lang="en-ZA" smtClean="0"/>
              <a:t>2025/09/16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151BB0C5-25B4-4136-AECC-FA6D4D447C8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5297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6D2ABF99-6079-4669-B4F8-F7A0BBEFC0E3}" type="datetimeFigureOut">
              <a:rPr lang="en-ZA" smtClean="0"/>
              <a:t>2025/09/16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151BB0C5-25B4-4136-AECC-FA6D4D447C8E}" type="slidenum">
              <a:rPr lang="en-ZA" smtClean="0"/>
              <a:t>‹#›</a:t>
            </a:fld>
            <a:endParaRPr lang="en-Z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50645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6D2ABF99-6079-4669-B4F8-F7A0BBEFC0E3}" type="datetimeFigureOut">
              <a:rPr lang="en-ZA" smtClean="0"/>
              <a:t>2025/09/16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151BB0C5-25B4-4136-AECC-FA6D4D447C8E}" type="slidenum">
              <a:rPr lang="en-ZA" smtClean="0"/>
              <a:t>‹#›</a:t>
            </a:fld>
            <a:endParaRPr lang="en-ZA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09045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6D2ABF99-6079-4669-B4F8-F7A0BBEFC0E3}" type="datetimeFigureOut">
              <a:rPr lang="en-ZA" smtClean="0"/>
              <a:t>2025/09/16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151BB0C5-25B4-4136-AECC-FA6D4D447C8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0723714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6D2ABF99-6079-4669-B4F8-F7A0BBEFC0E3}" type="datetimeFigureOut">
              <a:rPr lang="en-ZA" smtClean="0"/>
              <a:t>2025/09/16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151BB0C5-25B4-4136-AECC-FA6D4D447C8E}" type="slidenum">
              <a:rPr lang="en-ZA" smtClean="0"/>
              <a:t>‹#›</a:t>
            </a:fld>
            <a:endParaRPr lang="en-ZA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87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6D2ABF99-6079-4669-B4F8-F7A0BBEFC0E3}" type="datetimeFigureOut">
              <a:rPr lang="en-ZA" smtClean="0"/>
              <a:t>2025/09/16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151BB0C5-25B4-4136-AECC-FA6D4D447C8E}" type="slidenum">
              <a:rPr lang="en-ZA" smtClean="0"/>
              <a:t>‹#›</a:t>
            </a:fld>
            <a:endParaRPr lang="en-ZA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821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6D2ABF99-6079-4669-B4F8-F7A0BBEFC0E3}" type="datetimeFigureOut">
              <a:rPr lang="en-ZA" smtClean="0"/>
              <a:t>2025/09/16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151BB0C5-25B4-4136-AECC-FA6D4D447C8E}" type="slidenum">
              <a:rPr lang="en-ZA" smtClean="0"/>
              <a:t>‹#›</a:t>
            </a:fld>
            <a:endParaRPr lang="en-Z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24029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6D2ABF99-6079-4669-B4F8-F7A0BBEFC0E3}" type="datetimeFigureOut">
              <a:rPr lang="en-ZA" smtClean="0"/>
              <a:t>2025/09/16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151BB0C5-25B4-4136-AECC-FA6D4D447C8E}" type="slidenum">
              <a:rPr lang="en-ZA" smtClean="0"/>
              <a:t>‹#›</a:t>
            </a:fld>
            <a:endParaRPr lang="en-ZA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3816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6D2ABF99-6079-4669-B4F8-F7A0BBEFC0E3}" type="datetimeFigureOut">
              <a:rPr lang="en-ZA" smtClean="0"/>
              <a:t>2025/09/16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151BB0C5-25B4-4136-AECC-FA6D4D447C8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4864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6D2ABF99-6079-4669-B4F8-F7A0BBEFC0E3}" type="datetimeFigureOut">
              <a:rPr lang="en-ZA" smtClean="0"/>
              <a:t>2025/09/16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151BB0C5-25B4-4136-AECC-FA6D4D447C8E}" type="slidenum">
              <a:rPr lang="en-ZA" smtClean="0"/>
              <a:t>‹#›</a:t>
            </a:fld>
            <a:endParaRPr lang="en-ZA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912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6D2ABF99-6079-4669-B4F8-F7A0BBEFC0E3}" type="datetimeFigureOut">
              <a:rPr lang="en-ZA" smtClean="0"/>
              <a:t>2025/09/16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151BB0C5-25B4-4136-AECC-FA6D4D447C8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19102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6D2ABF99-6079-4669-B4F8-F7A0BBEFC0E3}" type="datetimeFigureOut">
              <a:rPr lang="en-ZA" smtClean="0"/>
              <a:t>2025/09/16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151BB0C5-25B4-4136-AECC-FA6D4D447C8E}" type="slidenum">
              <a:rPr lang="en-ZA" smtClean="0"/>
              <a:t>‹#›</a:t>
            </a:fld>
            <a:endParaRPr lang="en-ZA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0529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6D2ABF99-6079-4669-B4F8-F7A0BBEFC0E3}" type="datetimeFigureOut">
              <a:rPr lang="en-ZA" smtClean="0"/>
              <a:t>2025/09/16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151BB0C5-25B4-4136-AECC-FA6D4D447C8E}" type="slidenum">
              <a:rPr lang="en-ZA" smtClean="0"/>
              <a:t>‹#›</a:t>
            </a:fld>
            <a:endParaRPr lang="en-ZA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2595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6D2ABF99-6079-4669-B4F8-F7A0BBEFC0E3}" type="datetimeFigureOut">
              <a:rPr lang="en-ZA" smtClean="0"/>
              <a:t>2025/09/16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151BB0C5-25B4-4136-AECC-FA6D4D447C8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7967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6D2ABF99-6079-4669-B4F8-F7A0BBEFC0E3}" type="datetimeFigureOut">
              <a:rPr lang="en-ZA" smtClean="0"/>
              <a:t>2025/09/16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151BB0C5-25B4-4136-AECC-FA6D4D447C8E}" type="slidenum">
              <a:rPr lang="en-ZA" smtClean="0"/>
              <a:t>‹#›</a:t>
            </a:fld>
            <a:endParaRPr lang="en-ZA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696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/>
          <a:lstStyle/>
          <a:p>
            <a:fld id="{6D2ABF99-6079-4669-B4F8-F7A0BBEFC0E3}" type="datetimeFigureOut">
              <a:rPr lang="en-ZA" smtClean="0"/>
              <a:t>2025/09/16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/>
          <a:lstStyle/>
          <a:p>
            <a:fld id="{151BB0C5-25B4-4136-AECC-FA6D4D447C8E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8238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D283CF8-84AB-08B8-C5B3-2C5F679F70E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8477" y="609600"/>
            <a:ext cx="1084234" cy="108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64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DCA539F-5E0D-F583-D4A4-357363AD59B1}"/>
              </a:ext>
            </a:extLst>
          </p:cNvPr>
          <p:cNvSpPr txBox="1"/>
          <p:nvPr/>
        </p:nvSpPr>
        <p:spPr>
          <a:xfrm>
            <a:off x="2939142" y="616050"/>
            <a:ext cx="8482693" cy="43731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1428750" indent="-514350">
              <a:lnSpc>
                <a:spcPct val="107000"/>
              </a:lnSpc>
              <a:spcAft>
                <a:spcPts val="800"/>
              </a:spcAft>
              <a:buAutoNum type="arabicPlain" startAt="10"/>
            </a:pPr>
            <a:r>
              <a:rPr lang="en-ZA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Cancer </a:t>
            </a:r>
            <a:endParaRPr lang="en-US"/>
          </a:p>
          <a:p>
            <a:pPr marL="1428750" indent="-514350">
              <a:lnSpc>
                <a:spcPct val="107000"/>
              </a:lnSpc>
              <a:spcAft>
                <a:spcPts val="800"/>
              </a:spcAft>
              <a:buFontTx/>
              <a:buAutoNum type="arabicPlain" startAt="3"/>
            </a:pPr>
            <a:r>
              <a:rPr lang="en-ZA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Biking related</a:t>
            </a:r>
          </a:p>
          <a:p>
            <a:pPr marL="914400">
              <a:lnSpc>
                <a:spcPct val="107000"/>
              </a:lnSpc>
              <a:spcAft>
                <a:spcPts val="800"/>
              </a:spcAft>
            </a:pPr>
            <a:r>
              <a:rPr lang="en-ZA" sz="3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	Emphysema</a:t>
            </a:r>
            <a:endParaRPr lang="en-ZA" sz="32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0" indent="-514350">
              <a:lnSpc>
                <a:spcPct val="107000"/>
              </a:lnSpc>
              <a:spcAft>
                <a:spcPts val="800"/>
              </a:spcAft>
              <a:buAutoNum type="arabicPlain"/>
            </a:pPr>
            <a:r>
              <a:rPr lang="en-ZA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Bee Sting</a:t>
            </a:r>
          </a:p>
          <a:p>
            <a:pPr marL="914400">
              <a:lnSpc>
                <a:spcPct val="107000"/>
              </a:lnSpc>
              <a:spcAft>
                <a:spcPts val="800"/>
              </a:spcAft>
            </a:pPr>
            <a:r>
              <a:rPr lang="en-ZA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	scuba diving</a:t>
            </a:r>
            <a:endParaRPr lang="en-ZA" sz="32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428750" indent="-514350">
              <a:lnSpc>
                <a:spcPct val="107000"/>
              </a:lnSpc>
              <a:spcAft>
                <a:spcPts val="800"/>
              </a:spcAft>
              <a:buAutoNum type="arabicPlain"/>
            </a:pPr>
            <a:r>
              <a:rPr lang="en-ZA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Heart Attack</a:t>
            </a:r>
          </a:p>
          <a:p>
            <a:pPr marL="914400">
              <a:lnSpc>
                <a:spcPct val="107000"/>
              </a:lnSpc>
              <a:spcAft>
                <a:spcPts val="800"/>
              </a:spcAft>
            </a:pPr>
            <a:r>
              <a:rPr lang="en-ZA" sz="32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en-ZA" sz="32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Unsure</a:t>
            </a:r>
          </a:p>
        </p:txBody>
      </p:sp>
    </p:spTree>
    <p:extLst>
      <p:ext uri="{BB962C8B-B14F-4D97-AF65-F5344CB8AC3E}">
        <p14:creationId xmlns:p14="http://schemas.microsoft.com/office/powerpoint/2010/main" val="3730364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897</TotalTime>
  <Words>380</Words>
  <Application>Microsoft Office PowerPoint</Application>
  <PresentationFormat>Widescreen</PresentationFormat>
  <Paragraphs>141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Organic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Nick</dc:creator>
  <cp:lastModifiedBy>Nick</cp:lastModifiedBy>
  <cp:revision>30</cp:revision>
  <dcterms:created xsi:type="dcterms:W3CDTF">2025-01-29T07:59:09Z</dcterms:created>
  <dcterms:modified xsi:type="dcterms:W3CDTF">2025-09-16T23:51:27Z</dcterms:modified>
</cp:coreProperties>
</file>