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199313" cy="71993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12" autoAdjust="0"/>
    <p:restoredTop sz="94660"/>
  </p:normalViewPr>
  <p:slideViewPr>
    <p:cSldViewPr snapToGrid="0">
      <p:cViewPr varScale="1">
        <p:scale>
          <a:sx n="140" d="100"/>
          <a:sy n="140" d="100"/>
        </p:scale>
        <p:origin x="3348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949" y="1178222"/>
            <a:ext cx="6119416" cy="2506427"/>
          </a:xfrm>
        </p:spPr>
        <p:txBody>
          <a:bodyPr anchor="b"/>
          <a:lstStyle>
            <a:lvl1pPr algn="ctr">
              <a:defRPr sz="4724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9914" y="3781306"/>
            <a:ext cx="5399485" cy="1738167"/>
          </a:xfrm>
        </p:spPr>
        <p:txBody>
          <a:bodyPr/>
          <a:lstStyle>
            <a:lvl1pPr marL="0" indent="0" algn="ctr">
              <a:buNone/>
              <a:defRPr sz="1890"/>
            </a:lvl1pPr>
            <a:lvl2pPr marL="359954" indent="0" algn="ctr">
              <a:buNone/>
              <a:defRPr sz="1575"/>
            </a:lvl2pPr>
            <a:lvl3pPr marL="719907" indent="0" algn="ctr">
              <a:buNone/>
              <a:defRPr sz="1417"/>
            </a:lvl3pPr>
            <a:lvl4pPr marL="1079861" indent="0" algn="ctr">
              <a:buNone/>
              <a:defRPr sz="1260"/>
            </a:lvl4pPr>
            <a:lvl5pPr marL="1439814" indent="0" algn="ctr">
              <a:buNone/>
              <a:defRPr sz="1260"/>
            </a:lvl5pPr>
            <a:lvl6pPr marL="1799768" indent="0" algn="ctr">
              <a:buNone/>
              <a:defRPr sz="1260"/>
            </a:lvl6pPr>
            <a:lvl7pPr marL="2159721" indent="0" algn="ctr">
              <a:buNone/>
              <a:defRPr sz="1260"/>
            </a:lvl7pPr>
            <a:lvl8pPr marL="2519675" indent="0" algn="ctr">
              <a:buNone/>
              <a:defRPr sz="1260"/>
            </a:lvl8pPr>
            <a:lvl9pPr marL="2879628" indent="0" algn="ctr">
              <a:buNone/>
              <a:defRPr sz="126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FC94-D7F2-4F84-A76F-F6389A4B4449}" type="datetimeFigureOut">
              <a:rPr lang="pl-PL" smtClean="0"/>
              <a:t>17.07.2024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7EF15-C76F-4097-971F-3A07B240044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90892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FC94-D7F2-4F84-A76F-F6389A4B4449}" type="datetimeFigureOut">
              <a:rPr lang="pl-PL" smtClean="0"/>
              <a:t>17.07.2024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7EF15-C76F-4097-971F-3A07B240044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89344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52009" y="383297"/>
            <a:ext cx="1552352" cy="6101085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4953" y="383297"/>
            <a:ext cx="4567064" cy="610108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FC94-D7F2-4F84-A76F-F6389A4B4449}" type="datetimeFigureOut">
              <a:rPr lang="pl-PL" smtClean="0"/>
              <a:t>17.07.2024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7EF15-C76F-4097-971F-3A07B240044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810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FC94-D7F2-4F84-A76F-F6389A4B4449}" type="datetimeFigureOut">
              <a:rPr lang="pl-PL" smtClean="0"/>
              <a:t>17.07.2024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7EF15-C76F-4097-971F-3A07B240044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72155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1204" y="1794831"/>
            <a:ext cx="6209407" cy="2994714"/>
          </a:xfrm>
        </p:spPr>
        <p:txBody>
          <a:bodyPr anchor="b"/>
          <a:lstStyle>
            <a:lvl1pPr>
              <a:defRPr sz="4724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1204" y="4817876"/>
            <a:ext cx="6209407" cy="1574849"/>
          </a:xfrm>
        </p:spPr>
        <p:txBody>
          <a:bodyPr/>
          <a:lstStyle>
            <a:lvl1pPr marL="0" indent="0">
              <a:buNone/>
              <a:defRPr sz="1890">
                <a:solidFill>
                  <a:schemeClr val="tx1">
                    <a:tint val="82000"/>
                  </a:schemeClr>
                </a:solidFill>
              </a:defRPr>
            </a:lvl1pPr>
            <a:lvl2pPr marL="359954" indent="0">
              <a:buNone/>
              <a:defRPr sz="1575">
                <a:solidFill>
                  <a:schemeClr val="tx1">
                    <a:tint val="82000"/>
                  </a:schemeClr>
                </a:solidFill>
              </a:defRPr>
            </a:lvl2pPr>
            <a:lvl3pPr marL="719907" indent="0">
              <a:buNone/>
              <a:defRPr sz="1417">
                <a:solidFill>
                  <a:schemeClr val="tx1">
                    <a:tint val="82000"/>
                  </a:schemeClr>
                </a:solidFill>
              </a:defRPr>
            </a:lvl3pPr>
            <a:lvl4pPr marL="1079861" indent="0">
              <a:buNone/>
              <a:defRPr sz="1260">
                <a:solidFill>
                  <a:schemeClr val="tx1">
                    <a:tint val="82000"/>
                  </a:schemeClr>
                </a:solidFill>
              </a:defRPr>
            </a:lvl4pPr>
            <a:lvl5pPr marL="1439814" indent="0">
              <a:buNone/>
              <a:defRPr sz="1260">
                <a:solidFill>
                  <a:schemeClr val="tx1">
                    <a:tint val="82000"/>
                  </a:schemeClr>
                </a:solidFill>
              </a:defRPr>
            </a:lvl5pPr>
            <a:lvl6pPr marL="1799768" indent="0">
              <a:buNone/>
              <a:defRPr sz="1260">
                <a:solidFill>
                  <a:schemeClr val="tx1">
                    <a:tint val="82000"/>
                  </a:schemeClr>
                </a:solidFill>
              </a:defRPr>
            </a:lvl6pPr>
            <a:lvl7pPr marL="2159721" indent="0">
              <a:buNone/>
              <a:defRPr sz="1260">
                <a:solidFill>
                  <a:schemeClr val="tx1">
                    <a:tint val="82000"/>
                  </a:schemeClr>
                </a:solidFill>
              </a:defRPr>
            </a:lvl7pPr>
            <a:lvl8pPr marL="2519675" indent="0">
              <a:buNone/>
              <a:defRPr sz="1260">
                <a:solidFill>
                  <a:schemeClr val="tx1">
                    <a:tint val="82000"/>
                  </a:schemeClr>
                </a:solidFill>
              </a:defRPr>
            </a:lvl8pPr>
            <a:lvl9pPr marL="2879628" indent="0">
              <a:buNone/>
              <a:defRPr sz="12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FC94-D7F2-4F84-A76F-F6389A4B4449}" type="datetimeFigureOut">
              <a:rPr lang="pl-PL" smtClean="0"/>
              <a:t>17.07.2024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7EF15-C76F-4097-971F-3A07B240044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26860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4953" y="1916484"/>
            <a:ext cx="3059708" cy="456789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44652" y="1916484"/>
            <a:ext cx="3059708" cy="456789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FC94-D7F2-4F84-A76F-F6389A4B4449}" type="datetimeFigureOut">
              <a:rPr lang="pl-PL" smtClean="0"/>
              <a:t>17.07.2024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7EF15-C76F-4097-971F-3A07B240044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663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1" y="383299"/>
            <a:ext cx="6209407" cy="1391534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891" y="1764832"/>
            <a:ext cx="3045646" cy="864917"/>
          </a:xfrm>
        </p:spPr>
        <p:txBody>
          <a:bodyPr anchor="b"/>
          <a:lstStyle>
            <a:lvl1pPr marL="0" indent="0">
              <a:buNone/>
              <a:defRPr sz="1890" b="1"/>
            </a:lvl1pPr>
            <a:lvl2pPr marL="359954" indent="0">
              <a:buNone/>
              <a:defRPr sz="1575" b="1"/>
            </a:lvl2pPr>
            <a:lvl3pPr marL="719907" indent="0">
              <a:buNone/>
              <a:defRPr sz="1417" b="1"/>
            </a:lvl3pPr>
            <a:lvl4pPr marL="1079861" indent="0">
              <a:buNone/>
              <a:defRPr sz="1260" b="1"/>
            </a:lvl4pPr>
            <a:lvl5pPr marL="1439814" indent="0">
              <a:buNone/>
              <a:defRPr sz="1260" b="1"/>
            </a:lvl5pPr>
            <a:lvl6pPr marL="1799768" indent="0">
              <a:buNone/>
              <a:defRPr sz="1260" b="1"/>
            </a:lvl6pPr>
            <a:lvl7pPr marL="2159721" indent="0">
              <a:buNone/>
              <a:defRPr sz="1260" b="1"/>
            </a:lvl7pPr>
            <a:lvl8pPr marL="2519675" indent="0">
              <a:buNone/>
              <a:defRPr sz="1260" b="1"/>
            </a:lvl8pPr>
            <a:lvl9pPr marL="2879628" indent="0">
              <a:buNone/>
              <a:defRPr sz="126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891" y="2629749"/>
            <a:ext cx="3045646" cy="3867965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44652" y="1764832"/>
            <a:ext cx="3060646" cy="864917"/>
          </a:xfrm>
        </p:spPr>
        <p:txBody>
          <a:bodyPr anchor="b"/>
          <a:lstStyle>
            <a:lvl1pPr marL="0" indent="0">
              <a:buNone/>
              <a:defRPr sz="1890" b="1"/>
            </a:lvl1pPr>
            <a:lvl2pPr marL="359954" indent="0">
              <a:buNone/>
              <a:defRPr sz="1575" b="1"/>
            </a:lvl2pPr>
            <a:lvl3pPr marL="719907" indent="0">
              <a:buNone/>
              <a:defRPr sz="1417" b="1"/>
            </a:lvl3pPr>
            <a:lvl4pPr marL="1079861" indent="0">
              <a:buNone/>
              <a:defRPr sz="1260" b="1"/>
            </a:lvl4pPr>
            <a:lvl5pPr marL="1439814" indent="0">
              <a:buNone/>
              <a:defRPr sz="1260" b="1"/>
            </a:lvl5pPr>
            <a:lvl6pPr marL="1799768" indent="0">
              <a:buNone/>
              <a:defRPr sz="1260" b="1"/>
            </a:lvl6pPr>
            <a:lvl7pPr marL="2159721" indent="0">
              <a:buNone/>
              <a:defRPr sz="1260" b="1"/>
            </a:lvl7pPr>
            <a:lvl8pPr marL="2519675" indent="0">
              <a:buNone/>
              <a:defRPr sz="1260" b="1"/>
            </a:lvl8pPr>
            <a:lvl9pPr marL="2879628" indent="0">
              <a:buNone/>
              <a:defRPr sz="126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644652" y="2629749"/>
            <a:ext cx="3060646" cy="3867965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FC94-D7F2-4F84-A76F-F6389A4B4449}" type="datetimeFigureOut">
              <a:rPr lang="pl-PL" smtClean="0"/>
              <a:t>17.07.2024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7EF15-C76F-4097-971F-3A07B240044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18445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FC94-D7F2-4F84-A76F-F6389A4B4449}" type="datetimeFigureOut">
              <a:rPr lang="pl-PL" smtClean="0"/>
              <a:t>17.07.2024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7EF15-C76F-4097-971F-3A07B240044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64809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FC94-D7F2-4F84-A76F-F6389A4B4449}" type="datetimeFigureOut">
              <a:rPr lang="pl-PL" smtClean="0"/>
              <a:t>17.07.2024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7EF15-C76F-4097-971F-3A07B240044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28865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0" y="479954"/>
            <a:ext cx="2321966" cy="1679840"/>
          </a:xfrm>
        </p:spPr>
        <p:txBody>
          <a:bodyPr anchor="b"/>
          <a:lstStyle>
            <a:lvl1pPr>
              <a:defRPr sz="2519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60646" y="1036570"/>
            <a:ext cx="3644652" cy="5116178"/>
          </a:xfrm>
        </p:spPr>
        <p:txBody>
          <a:bodyPr/>
          <a:lstStyle>
            <a:lvl1pPr>
              <a:defRPr sz="2519"/>
            </a:lvl1pPr>
            <a:lvl2pPr>
              <a:defRPr sz="2204"/>
            </a:lvl2pPr>
            <a:lvl3pPr>
              <a:defRPr sz="1890"/>
            </a:lvl3pPr>
            <a:lvl4pPr>
              <a:defRPr sz="1575"/>
            </a:lvl4pPr>
            <a:lvl5pPr>
              <a:defRPr sz="1575"/>
            </a:lvl5pPr>
            <a:lvl6pPr>
              <a:defRPr sz="1575"/>
            </a:lvl6pPr>
            <a:lvl7pPr>
              <a:defRPr sz="1575"/>
            </a:lvl7pPr>
            <a:lvl8pPr>
              <a:defRPr sz="1575"/>
            </a:lvl8pPr>
            <a:lvl9pPr>
              <a:defRPr sz="1575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890" y="2159794"/>
            <a:ext cx="2321966" cy="4001285"/>
          </a:xfrm>
        </p:spPr>
        <p:txBody>
          <a:bodyPr/>
          <a:lstStyle>
            <a:lvl1pPr marL="0" indent="0">
              <a:buNone/>
              <a:defRPr sz="1260"/>
            </a:lvl1pPr>
            <a:lvl2pPr marL="359954" indent="0">
              <a:buNone/>
              <a:defRPr sz="1102"/>
            </a:lvl2pPr>
            <a:lvl3pPr marL="719907" indent="0">
              <a:buNone/>
              <a:defRPr sz="945"/>
            </a:lvl3pPr>
            <a:lvl4pPr marL="1079861" indent="0">
              <a:buNone/>
              <a:defRPr sz="787"/>
            </a:lvl4pPr>
            <a:lvl5pPr marL="1439814" indent="0">
              <a:buNone/>
              <a:defRPr sz="787"/>
            </a:lvl5pPr>
            <a:lvl6pPr marL="1799768" indent="0">
              <a:buNone/>
              <a:defRPr sz="787"/>
            </a:lvl6pPr>
            <a:lvl7pPr marL="2159721" indent="0">
              <a:buNone/>
              <a:defRPr sz="787"/>
            </a:lvl7pPr>
            <a:lvl8pPr marL="2519675" indent="0">
              <a:buNone/>
              <a:defRPr sz="787"/>
            </a:lvl8pPr>
            <a:lvl9pPr marL="2879628" indent="0">
              <a:buNone/>
              <a:defRPr sz="787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FC94-D7F2-4F84-A76F-F6389A4B4449}" type="datetimeFigureOut">
              <a:rPr lang="pl-PL" smtClean="0"/>
              <a:t>17.07.2024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7EF15-C76F-4097-971F-3A07B240044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79822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0" y="479954"/>
            <a:ext cx="2321966" cy="1679840"/>
          </a:xfrm>
        </p:spPr>
        <p:txBody>
          <a:bodyPr anchor="b"/>
          <a:lstStyle>
            <a:lvl1pPr>
              <a:defRPr sz="2519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060646" y="1036570"/>
            <a:ext cx="3644652" cy="5116178"/>
          </a:xfrm>
        </p:spPr>
        <p:txBody>
          <a:bodyPr anchor="t"/>
          <a:lstStyle>
            <a:lvl1pPr marL="0" indent="0">
              <a:buNone/>
              <a:defRPr sz="2519"/>
            </a:lvl1pPr>
            <a:lvl2pPr marL="359954" indent="0">
              <a:buNone/>
              <a:defRPr sz="2204"/>
            </a:lvl2pPr>
            <a:lvl3pPr marL="719907" indent="0">
              <a:buNone/>
              <a:defRPr sz="1890"/>
            </a:lvl3pPr>
            <a:lvl4pPr marL="1079861" indent="0">
              <a:buNone/>
              <a:defRPr sz="1575"/>
            </a:lvl4pPr>
            <a:lvl5pPr marL="1439814" indent="0">
              <a:buNone/>
              <a:defRPr sz="1575"/>
            </a:lvl5pPr>
            <a:lvl6pPr marL="1799768" indent="0">
              <a:buNone/>
              <a:defRPr sz="1575"/>
            </a:lvl6pPr>
            <a:lvl7pPr marL="2159721" indent="0">
              <a:buNone/>
              <a:defRPr sz="1575"/>
            </a:lvl7pPr>
            <a:lvl8pPr marL="2519675" indent="0">
              <a:buNone/>
              <a:defRPr sz="1575"/>
            </a:lvl8pPr>
            <a:lvl9pPr marL="2879628" indent="0">
              <a:buNone/>
              <a:defRPr sz="1575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890" y="2159794"/>
            <a:ext cx="2321966" cy="4001285"/>
          </a:xfrm>
        </p:spPr>
        <p:txBody>
          <a:bodyPr/>
          <a:lstStyle>
            <a:lvl1pPr marL="0" indent="0">
              <a:buNone/>
              <a:defRPr sz="1260"/>
            </a:lvl1pPr>
            <a:lvl2pPr marL="359954" indent="0">
              <a:buNone/>
              <a:defRPr sz="1102"/>
            </a:lvl2pPr>
            <a:lvl3pPr marL="719907" indent="0">
              <a:buNone/>
              <a:defRPr sz="945"/>
            </a:lvl3pPr>
            <a:lvl4pPr marL="1079861" indent="0">
              <a:buNone/>
              <a:defRPr sz="787"/>
            </a:lvl4pPr>
            <a:lvl5pPr marL="1439814" indent="0">
              <a:buNone/>
              <a:defRPr sz="787"/>
            </a:lvl5pPr>
            <a:lvl6pPr marL="1799768" indent="0">
              <a:buNone/>
              <a:defRPr sz="787"/>
            </a:lvl6pPr>
            <a:lvl7pPr marL="2159721" indent="0">
              <a:buNone/>
              <a:defRPr sz="787"/>
            </a:lvl7pPr>
            <a:lvl8pPr marL="2519675" indent="0">
              <a:buNone/>
              <a:defRPr sz="787"/>
            </a:lvl8pPr>
            <a:lvl9pPr marL="2879628" indent="0">
              <a:buNone/>
              <a:defRPr sz="787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FC94-D7F2-4F84-A76F-F6389A4B4449}" type="datetimeFigureOut">
              <a:rPr lang="pl-PL" smtClean="0"/>
              <a:t>17.07.2024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7EF15-C76F-4097-971F-3A07B240044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6042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4953" y="383299"/>
            <a:ext cx="6209407" cy="13915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4953" y="1916484"/>
            <a:ext cx="6209407" cy="45678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4953" y="6672698"/>
            <a:ext cx="1619845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4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9FCFC94-D7F2-4F84-A76F-F6389A4B4449}" type="datetimeFigureOut">
              <a:rPr lang="pl-PL" smtClean="0"/>
              <a:t>17.07.2024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84773" y="6672698"/>
            <a:ext cx="2429768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4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84515" y="6672698"/>
            <a:ext cx="1619845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4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A37EF15-C76F-4097-971F-3A07B240044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9819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19907" rtl="0" eaLnBrk="1" latinLnBrk="0" hangingPunct="1">
        <a:lnSpc>
          <a:spcPct val="90000"/>
        </a:lnSpc>
        <a:spcBef>
          <a:spcPct val="0"/>
        </a:spcBef>
        <a:buNone/>
        <a:defRPr sz="346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9977" indent="-179977" algn="l" defTabSz="71990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2204" kern="1200">
          <a:solidFill>
            <a:schemeClr val="tx1"/>
          </a:solidFill>
          <a:latin typeface="+mn-lt"/>
          <a:ea typeface="+mn-ea"/>
          <a:cs typeface="+mn-cs"/>
        </a:defRPr>
      </a:lvl1pPr>
      <a:lvl2pPr marL="539930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899884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3pPr>
      <a:lvl4pPr marL="1259837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4pPr>
      <a:lvl5pPr marL="1619791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5pPr>
      <a:lvl6pPr marL="1979745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6pPr>
      <a:lvl7pPr marL="2339698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7pPr>
      <a:lvl8pPr marL="2699652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8pPr>
      <a:lvl9pPr marL="3059605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1pPr>
      <a:lvl2pPr marL="359954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2pPr>
      <a:lvl3pPr marL="719907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3pPr>
      <a:lvl4pPr marL="1079861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4pPr>
      <a:lvl5pPr marL="1439814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5pPr>
      <a:lvl6pPr marL="1799768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6pPr>
      <a:lvl7pPr marL="2159721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7pPr>
      <a:lvl8pPr marL="2519675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8pPr>
      <a:lvl9pPr marL="2879628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9" Type="http://schemas.openxmlformats.org/officeDocument/2006/relationships/image" Target="../media/image38.png"/><Relationship Id="rId21" Type="http://schemas.openxmlformats.org/officeDocument/2006/relationships/image" Target="../media/image20.png"/><Relationship Id="rId34" Type="http://schemas.openxmlformats.org/officeDocument/2006/relationships/image" Target="../media/image33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33" Type="http://schemas.openxmlformats.org/officeDocument/2006/relationships/image" Target="../media/image32.png"/><Relationship Id="rId38" Type="http://schemas.openxmlformats.org/officeDocument/2006/relationships/image" Target="../media/image37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image" Target="../media/image2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32" Type="http://schemas.openxmlformats.org/officeDocument/2006/relationships/image" Target="../media/image31.png"/><Relationship Id="rId37" Type="http://schemas.openxmlformats.org/officeDocument/2006/relationships/image" Target="../media/image36.png"/><Relationship Id="rId40" Type="http://schemas.openxmlformats.org/officeDocument/2006/relationships/hyperlink" Target="https://bugs.documentfoundation.org/show_bug.cgi?id=162070" TargetMode="External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7.png"/><Relationship Id="rId36" Type="http://schemas.openxmlformats.org/officeDocument/2006/relationships/image" Target="../media/image35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31" Type="http://schemas.openxmlformats.org/officeDocument/2006/relationships/image" Target="../media/image30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image" Target="../media/image26.png"/><Relationship Id="rId30" Type="http://schemas.openxmlformats.org/officeDocument/2006/relationships/image" Target="../media/image29.png"/><Relationship Id="rId35" Type="http://schemas.openxmlformats.org/officeDocument/2006/relationships/image" Target="../media/image34.png"/><Relationship Id="rId8" Type="http://schemas.openxmlformats.org/officeDocument/2006/relationships/image" Target="../media/image7.png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pole tekstowe 3">
                <a:extLst>
                  <a:ext uri="{FF2B5EF4-FFF2-40B4-BE49-F238E27FC236}">
                    <a16:creationId xmlns:a16="http://schemas.microsoft.com/office/drawing/2014/main" id="{12DA8F75-60A2-F56B-822A-3EE8689A45F7}"/>
                  </a:ext>
                </a:extLst>
              </p:cNvPr>
              <p:cNvSpPr txBox="1"/>
              <p:nvPr/>
            </p:nvSpPr>
            <p:spPr>
              <a:xfrm>
                <a:off x="264187" y="2907148"/>
                <a:ext cx="304571" cy="38888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l-PL" sz="2527" i="1">
                          <a:latin typeface="Cambria Math" panose="02040503050406030204" pitchFamily="18" charset="0"/>
                        </a:rPr>
                        <m:t>&gt;</m:t>
                      </m:r>
                    </m:oMath>
                  </m:oMathPara>
                </a14:m>
                <a:endParaRPr lang="pl-PL" sz="2527" dirty="0" err="1">
                  <a:latin typeface="+mj-lt"/>
                </a:endParaRPr>
              </a:p>
            </p:txBody>
          </p:sp>
        </mc:Choice>
        <mc:Fallback>
          <p:sp>
            <p:nvSpPr>
              <p:cNvPr id="4" name="pole tekstowe 3">
                <a:extLst>
                  <a:ext uri="{FF2B5EF4-FFF2-40B4-BE49-F238E27FC236}">
                    <a16:creationId xmlns:a16="http://schemas.microsoft.com/office/drawing/2014/main" id="{12DA8F75-60A2-F56B-822A-3EE8689A45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4187" y="2907148"/>
                <a:ext cx="304571" cy="388889"/>
              </a:xfrm>
              <a:prstGeom prst="rect">
                <a:avLst/>
              </a:prstGeom>
              <a:blipFill>
                <a:blip r:embed="rId2"/>
                <a:stretch>
                  <a:fillRect l="-24000" r="-24000" b="-4688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pole tekstowe 4">
                <a:extLst>
                  <a:ext uri="{FF2B5EF4-FFF2-40B4-BE49-F238E27FC236}">
                    <a16:creationId xmlns:a16="http://schemas.microsoft.com/office/drawing/2014/main" id="{191D08CB-D061-15B8-9CF8-C98D7B22DC03}"/>
                  </a:ext>
                </a:extLst>
              </p:cNvPr>
              <p:cNvSpPr txBox="1"/>
              <p:nvPr/>
            </p:nvSpPr>
            <p:spPr>
              <a:xfrm>
                <a:off x="360353" y="961202"/>
                <a:ext cx="221214" cy="38888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l-PL" sz="2527" i="1">
                          <a:latin typeface="Cambria Math" panose="02040503050406030204" pitchFamily="18" charset="0"/>
                        </a:rPr>
                        <m:t>/</m:t>
                      </m:r>
                    </m:oMath>
                  </m:oMathPara>
                </a14:m>
                <a:endParaRPr lang="pl-PL" sz="2527" dirty="0" err="1">
                  <a:latin typeface="+mj-lt"/>
                </a:endParaRPr>
              </a:p>
            </p:txBody>
          </p:sp>
        </mc:Choice>
        <mc:Fallback>
          <p:sp>
            <p:nvSpPr>
              <p:cNvPr id="5" name="pole tekstowe 4">
                <a:extLst>
                  <a:ext uri="{FF2B5EF4-FFF2-40B4-BE49-F238E27FC236}">
                    <a16:creationId xmlns:a16="http://schemas.microsoft.com/office/drawing/2014/main" id="{191D08CB-D061-15B8-9CF8-C98D7B22DC0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353" y="961202"/>
                <a:ext cx="221214" cy="388889"/>
              </a:xfrm>
              <a:prstGeom prst="rect">
                <a:avLst/>
              </a:prstGeom>
              <a:blipFill>
                <a:blip r:embed="rId3"/>
                <a:stretch>
                  <a:fillRect l="-52778" t="-1587" r="-55556" b="-33333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pole tekstowe 5">
                <a:extLst>
                  <a:ext uri="{FF2B5EF4-FFF2-40B4-BE49-F238E27FC236}">
                    <a16:creationId xmlns:a16="http://schemas.microsoft.com/office/drawing/2014/main" id="{ECA55F44-5700-A3C2-17FF-75D63FBF7C44}"/>
                  </a:ext>
                </a:extLst>
              </p:cNvPr>
              <p:cNvSpPr txBox="1"/>
              <p:nvPr/>
            </p:nvSpPr>
            <p:spPr>
              <a:xfrm>
                <a:off x="360353" y="1609851"/>
                <a:ext cx="221214" cy="38888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l-PL" sz="2527" i="1">
                          <a:latin typeface="Cambria Math" panose="02040503050406030204" pitchFamily="18" charset="0"/>
                        </a:rPr>
                        <m:t>\</m:t>
                      </m:r>
                    </m:oMath>
                  </m:oMathPara>
                </a14:m>
                <a:endParaRPr lang="pl-PL" sz="2527" dirty="0" err="1">
                  <a:latin typeface="+mj-lt"/>
                </a:endParaRPr>
              </a:p>
            </p:txBody>
          </p:sp>
        </mc:Choice>
        <mc:Fallback>
          <p:sp>
            <p:nvSpPr>
              <p:cNvPr id="6" name="pole tekstowe 5">
                <a:extLst>
                  <a:ext uri="{FF2B5EF4-FFF2-40B4-BE49-F238E27FC236}">
                    <a16:creationId xmlns:a16="http://schemas.microsoft.com/office/drawing/2014/main" id="{ECA55F44-5700-A3C2-17FF-75D63FBF7C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353" y="1609851"/>
                <a:ext cx="221214" cy="388889"/>
              </a:xfrm>
              <a:prstGeom prst="rect">
                <a:avLst/>
              </a:prstGeom>
              <a:blipFill>
                <a:blip r:embed="rId4"/>
                <a:stretch>
                  <a:fillRect l="-52778" r="-55556" b="-32813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pole tekstowe 6">
                <a:extLst>
                  <a:ext uri="{FF2B5EF4-FFF2-40B4-BE49-F238E27FC236}">
                    <a16:creationId xmlns:a16="http://schemas.microsoft.com/office/drawing/2014/main" id="{6C754D42-71F9-99DA-EEE1-6DFFDC6F616E}"/>
                  </a:ext>
                </a:extLst>
              </p:cNvPr>
              <p:cNvSpPr txBox="1"/>
              <p:nvPr/>
            </p:nvSpPr>
            <p:spPr>
              <a:xfrm>
                <a:off x="360353" y="2258499"/>
                <a:ext cx="165110" cy="38888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l-PL" sz="2527" i="1">
                          <a:latin typeface="Cambria Math" panose="02040503050406030204" pitchFamily="18" charset="0"/>
                        </a:rPr>
                        <m:t>|</m:t>
                      </m:r>
                    </m:oMath>
                  </m:oMathPara>
                </a14:m>
                <a:endParaRPr lang="pl-PL" sz="2527" dirty="0" err="1">
                  <a:latin typeface="+mj-lt"/>
                </a:endParaRPr>
              </a:p>
            </p:txBody>
          </p:sp>
        </mc:Choice>
        <mc:Fallback>
          <p:sp>
            <p:nvSpPr>
              <p:cNvPr id="7" name="pole tekstowe 6">
                <a:extLst>
                  <a:ext uri="{FF2B5EF4-FFF2-40B4-BE49-F238E27FC236}">
                    <a16:creationId xmlns:a16="http://schemas.microsoft.com/office/drawing/2014/main" id="{6C754D42-71F9-99DA-EEE1-6DFFDC6F61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353" y="2258499"/>
                <a:ext cx="165110" cy="388889"/>
              </a:xfrm>
              <a:prstGeom prst="rect">
                <a:avLst/>
              </a:prstGeom>
              <a:blipFill>
                <a:blip r:embed="rId5"/>
                <a:stretch>
                  <a:fillRect l="-70370" r="-74074" b="-32813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pole tekstowe 7">
                <a:extLst>
                  <a:ext uri="{FF2B5EF4-FFF2-40B4-BE49-F238E27FC236}">
                    <a16:creationId xmlns:a16="http://schemas.microsoft.com/office/drawing/2014/main" id="{B9BE62AC-F0A3-4E7F-BB92-A79A1CADD2D1}"/>
                  </a:ext>
                </a:extLst>
              </p:cNvPr>
              <p:cNvSpPr txBox="1"/>
              <p:nvPr/>
            </p:nvSpPr>
            <p:spPr>
              <a:xfrm>
                <a:off x="264187" y="3491175"/>
                <a:ext cx="304571" cy="38888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l-PL" sz="2527" i="1">
                          <a:latin typeface="Cambria Math" panose="02040503050406030204" pitchFamily="18" charset="0"/>
                        </a:rPr>
                        <m:t>&lt;</m:t>
                      </m:r>
                    </m:oMath>
                  </m:oMathPara>
                </a14:m>
                <a:endParaRPr lang="pl-PL" sz="2527" dirty="0" err="1">
                  <a:latin typeface="+mj-lt"/>
                </a:endParaRPr>
              </a:p>
            </p:txBody>
          </p:sp>
        </mc:Choice>
        <mc:Fallback>
          <p:sp>
            <p:nvSpPr>
              <p:cNvPr id="8" name="pole tekstowe 7">
                <a:extLst>
                  <a:ext uri="{FF2B5EF4-FFF2-40B4-BE49-F238E27FC236}">
                    <a16:creationId xmlns:a16="http://schemas.microsoft.com/office/drawing/2014/main" id="{B9BE62AC-F0A3-4E7F-BB92-A79A1CADD2D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4187" y="3491175"/>
                <a:ext cx="304571" cy="388889"/>
              </a:xfrm>
              <a:prstGeom prst="rect">
                <a:avLst/>
              </a:prstGeom>
              <a:blipFill>
                <a:blip r:embed="rId6"/>
                <a:stretch>
                  <a:fillRect l="-24000" r="-24000" b="-6349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pole tekstowe 8">
                <a:extLst>
                  <a:ext uri="{FF2B5EF4-FFF2-40B4-BE49-F238E27FC236}">
                    <a16:creationId xmlns:a16="http://schemas.microsoft.com/office/drawing/2014/main" id="{A005E31C-3EB0-C87E-E6A5-D2F7B3EDB7B7}"/>
                  </a:ext>
                </a:extLst>
              </p:cNvPr>
              <p:cNvSpPr txBox="1"/>
              <p:nvPr/>
            </p:nvSpPr>
            <p:spPr>
              <a:xfrm>
                <a:off x="260032" y="4075203"/>
                <a:ext cx="351058" cy="38888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l-PL" sz="2527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≫</m:t>
                      </m:r>
                    </m:oMath>
                  </m:oMathPara>
                </a14:m>
                <a:endParaRPr lang="pl-PL" sz="2527" dirty="0" err="1">
                  <a:latin typeface="+mj-lt"/>
                </a:endParaRPr>
              </a:p>
            </p:txBody>
          </p:sp>
        </mc:Choice>
        <mc:Fallback>
          <p:sp>
            <p:nvSpPr>
              <p:cNvPr id="9" name="pole tekstowe 8">
                <a:extLst>
                  <a:ext uri="{FF2B5EF4-FFF2-40B4-BE49-F238E27FC236}">
                    <a16:creationId xmlns:a16="http://schemas.microsoft.com/office/drawing/2014/main" id="{A005E31C-3EB0-C87E-E6A5-D2F7B3EDB7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032" y="4075203"/>
                <a:ext cx="351058" cy="388889"/>
              </a:xfrm>
              <a:prstGeom prst="rect">
                <a:avLst/>
              </a:prstGeom>
              <a:blipFill>
                <a:blip r:embed="rId7"/>
                <a:stretch>
                  <a:fillRect l="-21053" r="-21053" b="-6349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pole tekstowe 9">
                <a:extLst>
                  <a:ext uri="{FF2B5EF4-FFF2-40B4-BE49-F238E27FC236}">
                    <a16:creationId xmlns:a16="http://schemas.microsoft.com/office/drawing/2014/main" id="{174C9219-B086-1F94-05CC-DE6E5DE8922C}"/>
                  </a:ext>
                </a:extLst>
              </p:cNvPr>
              <p:cNvSpPr txBox="1"/>
              <p:nvPr/>
            </p:nvSpPr>
            <p:spPr>
              <a:xfrm>
                <a:off x="260031" y="4658744"/>
                <a:ext cx="304571" cy="38888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l-PL" sz="2527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</m:oMath>
                  </m:oMathPara>
                </a14:m>
                <a:endParaRPr lang="pl-PL" sz="2527" dirty="0" err="1">
                  <a:latin typeface="+mj-lt"/>
                </a:endParaRPr>
              </a:p>
            </p:txBody>
          </p:sp>
        </mc:Choice>
        <mc:Fallback>
          <p:sp>
            <p:nvSpPr>
              <p:cNvPr id="10" name="pole tekstowe 9">
                <a:extLst>
                  <a:ext uri="{FF2B5EF4-FFF2-40B4-BE49-F238E27FC236}">
                    <a16:creationId xmlns:a16="http://schemas.microsoft.com/office/drawing/2014/main" id="{174C9219-B086-1F94-05CC-DE6E5DE892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031" y="4658744"/>
                <a:ext cx="304571" cy="388889"/>
              </a:xfrm>
              <a:prstGeom prst="rect">
                <a:avLst/>
              </a:prstGeom>
              <a:blipFill>
                <a:blip r:embed="rId8"/>
                <a:stretch>
                  <a:fillRect l="-28000" r="-26000" b="-10938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pole tekstowe 10">
                <a:extLst>
                  <a:ext uri="{FF2B5EF4-FFF2-40B4-BE49-F238E27FC236}">
                    <a16:creationId xmlns:a16="http://schemas.microsoft.com/office/drawing/2014/main" id="{99E5997A-64AD-5D3A-F5BA-7B30F256C8DA}"/>
                  </a:ext>
                </a:extLst>
              </p:cNvPr>
              <p:cNvSpPr txBox="1"/>
              <p:nvPr/>
            </p:nvSpPr>
            <p:spPr>
              <a:xfrm>
                <a:off x="237256" y="5242287"/>
                <a:ext cx="304571" cy="38888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l-PL" sz="2527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pl-PL" sz="2527" dirty="0" err="1">
                  <a:latin typeface="+mj-lt"/>
                </a:endParaRPr>
              </a:p>
            </p:txBody>
          </p:sp>
        </mc:Choice>
        <mc:Fallback>
          <p:sp>
            <p:nvSpPr>
              <p:cNvPr id="11" name="pole tekstowe 10">
                <a:extLst>
                  <a:ext uri="{FF2B5EF4-FFF2-40B4-BE49-F238E27FC236}">
                    <a16:creationId xmlns:a16="http://schemas.microsoft.com/office/drawing/2014/main" id="{99E5997A-64AD-5D3A-F5BA-7B30F256C8D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7256" y="5242287"/>
                <a:ext cx="304571" cy="388889"/>
              </a:xfrm>
              <a:prstGeom prst="rect">
                <a:avLst/>
              </a:prstGeom>
              <a:blipFill>
                <a:blip r:embed="rId9"/>
                <a:stretch>
                  <a:fillRect l="-14000" r="-12000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pole tekstowe 12">
                <a:extLst>
                  <a:ext uri="{FF2B5EF4-FFF2-40B4-BE49-F238E27FC236}">
                    <a16:creationId xmlns:a16="http://schemas.microsoft.com/office/drawing/2014/main" id="{9FA5CA85-8A51-1BA0-F505-FEBAC8BB144A}"/>
                  </a:ext>
                </a:extLst>
              </p:cNvPr>
              <p:cNvSpPr txBox="1"/>
              <p:nvPr/>
            </p:nvSpPr>
            <p:spPr>
              <a:xfrm>
                <a:off x="260032" y="5825831"/>
                <a:ext cx="303675" cy="38888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l-PL" sz="2527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≠</m:t>
                      </m:r>
                    </m:oMath>
                  </m:oMathPara>
                </a14:m>
                <a:endParaRPr lang="pl-PL" sz="2527" dirty="0" err="1">
                  <a:latin typeface="+mj-lt"/>
                </a:endParaRPr>
              </a:p>
            </p:txBody>
          </p:sp>
        </mc:Choice>
        <mc:Fallback>
          <p:sp>
            <p:nvSpPr>
              <p:cNvPr id="13" name="pole tekstowe 12">
                <a:extLst>
                  <a:ext uri="{FF2B5EF4-FFF2-40B4-BE49-F238E27FC236}">
                    <a16:creationId xmlns:a16="http://schemas.microsoft.com/office/drawing/2014/main" id="{9FA5CA85-8A51-1BA0-F505-FEBAC8BB14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032" y="5825831"/>
                <a:ext cx="303675" cy="388889"/>
              </a:xfrm>
              <a:prstGeom prst="rect">
                <a:avLst/>
              </a:prstGeom>
              <a:blipFill>
                <a:blip r:embed="rId10"/>
                <a:stretch>
                  <a:fillRect l="-22449" r="-22449" b="-3175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pole tekstowe 14">
                <a:extLst>
                  <a:ext uri="{FF2B5EF4-FFF2-40B4-BE49-F238E27FC236}">
                    <a16:creationId xmlns:a16="http://schemas.microsoft.com/office/drawing/2014/main" id="{1625A5A7-E943-0905-F4FC-3FC7CC423C10}"/>
                  </a:ext>
                </a:extLst>
              </p:cNvPr>
              <p:cNvSpPr txBox="1"/>
              <p:nvPr/>
            </p:nvSpPr>
            <p:spPr>
              <a:xfrm>
                <a:off x="260031" y="6327195"/>
                <a:ext cx="303675" cy="38888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l-PL" sz="2527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~</m:t>
                      </m:r>
                    </m:oMath>
                  </m:oMathPara>
                </a14:m>
                <a:endParaRPr lang="pl-PL" sz="2527" dirty="0" err="1">
                  <a:latin typeface="+mj-lt"/>
                </a:endParaRPr>
              </a:p>
            </p:txBody>
          </p:sp>
        </mc:Choice>
        <mc:Fallback>
          <p:sp>
            <p:nvSpPr>
              <p:cNvPr id="15" name="pole tekstowe 14">
                <a:extLst>
                  <a:ext uri="{FF2B5EF4-FFF2-40B4-BE49-F238E27FC236}">
                    <a16:creationId xmlns:a16="http://schemas.microsoft.com/office/drawing/2014/main" id="{1625A5A7-E943-0905-F4FC-3FC7CC423C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031" y="6327195"/>
                <a:ext cx="303675" cy="388889"/>
              </a:xfrm>
              <a:prstGeom prst="rect">
                <a:avLst/>
              </a:prstGeom>
              <a:blipFill>
                <a:blip r:embed="rId11"/>
                <a:stretch>
                  <a:fillRect l="-8163" r="-10204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" name="pole tekstowe 1">
                <a:extLst>
                  <a:ext uri="{FF2B5EF4-FFF2-40B4-BE49-F238E27FC236}">
                    <a16:creationId xmlns:a16="http://schemas.microsoft.com/office/drawing/2014/main" id="{63B54973-1EA3-0419-EF76-DC5E3BCF2DE6}"/>
                  </a:ext>
                </a:extLst>
              </p:cNvPr>
              <p:cNvSpPr txBox="1"/>
              <p:nvPr/>
            </p:nvSpPr>
            <p:spPr>
              <a:xfrm>
                <a:off x="1802435" y="2902763"/>
                <a:ext cx="304571" cy="38888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l-PL" sz="2527" i="1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pl-PL" sz="2527" dirty="0" err="1">
                  <a:latin typeface="+mj-lt"/>
                </a:endParaRPr>
              </a:p>
            </p:txBody>
          </p:sp>
        </mc:Choice>
        <mc:Fallback>
          <p:sp>
            <p:nvSpPr>
              <p:cNvPr id="2" name="pole tekstowe 1">
                <a:extLst>
                  <a:ext uri="{FF2B5EF4-FFF2-40B4-BE49-F238E27FC236}">
                    <a16:creationId xmlns:a16="http://schemas.microsoft.com/office/drawing/2014/main" id="{63B54973-1EA3-0419-EF76-DC5E3BCF2DE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2435" y="2902763"/>
                <a:ext cx="304571" cy="388889"/>
              </a:xfrm>
              <a:prstGeom prst="rect">
                <a:avLst/>
              </a:prstGeom>
              <a:blipFill>
                <a:blip r:embed="rId12"/>
                <a:stretch>
                  <a:fillRect l="-8000" r="-6000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pole tekstowe 2">
                <a:extLst>
                  <a:ext uri="{FF2B5EF4-FFF2-40B4-BE49-F238E27FC236}">
                    <a16:creationId xmlns:a16="http://schemas.microsoft.com/office/drawing/2014/main" id="{21511409-43E6-11AB-81CE-C4804D2C8027}"/>
                  </a:ext>
                </a:extLst>
              </p:cNvPr>
              <p:cNvSpPr txBox="1"/>
              <p:nvPr/>
            </p:nvSpPr>
            <p:spPr>
              <a:xfrm>
                <a:off x="1181391" y="961202"/>
                <a:ext cx="219611" cy="38888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l-PL" sz="2527" i="1">
                          <a:latin typeface="Cambria Math" panose="02040503050406030204" pitchFamily="18" charset="0"/>
                        </a:rPr>
                        <m:t>∗</m:t>
                      </m:r>
                    </m:oMath>
                  </m:oMathPara>
                </a14:m>
                <a:endParaRPr lang="pl-PL" sz="2527" dirty="0" err="1">
                  <a:latin typeface="+mj-lt"/>
                </a:endParaRPr>
              </a:p>
            </p:txBody>
          </p:sp>
        </mc:Choice>
        <mc:Fallback>
          <p:sp>
            <p:nvSpPr>
              <p:cNvPr id="3" name="pole tekstowe 2">
                <a:extLst>
                  <a:ext uri="{FF2B5EF4-FFF2-40B4-BE49-F238E27FC236}">
                    <a16:creationId xmlns:a16="http://schemas.microsoft.com/office/drawing/2014/main" id="{21511409-43E6-11AB-81CE-C4804D2C802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1391" y="961202"/>
                <a:ext cx="219611" cy="388889"/>
              </a:xfrm>
              <a:prstGeom prst="rect">
                <a:avLst/>
              </a:prstGeom>
              <a:blipFill>
                <a:blip r:embed="rId13"/>
                <a:stretch>
                  <a:fillRect l="-22222" r="-22222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pole tekstowe 11">
                <a:extLst>
                  <a:ext uri="{FF2B5EF4-FFF2-40B4-BE49-F238E27FC236}">
                    <a16:creationId xmlns:a16="http://schemas.microsoft.com/office/drawing/2014/main" id="{72715D81-4974-641B-A261-A1B417CB859A}"/>
                  </a:ext>
                </a:extLst>
              </p:cNvPr>
              <p:cNvSpPr txBox="1"/>
              <p:nvPr/>
            </p:nvSpPr>
            <p:spPr>
              <a:xfrm>
                <a:off x="1139216" y="474836"/>
                <a:ext cx="304571" cy="38888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l-PL" sz="2527" i="1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pl-PL" sz="2527" dirty="0" err="1">
                  <a:latin typeface="+mj-lt"/>
                </a:endParaRPr>
              </a:p>
            </p:txBody>
          </p:sp>
        </mc:Choice>
        <mc:Fallback>
          <p:sp>
            <p:nvSpPr>
              <p:cNvPr id="12" name="pole tekstowe 11">
                <a:extLst>
                  <a:ext uri="{FF2B5EF4-FFF2-40B4-BE49-F238E27FC236}">
                    <a16:creationId xmlns:a16="http://schemas.microsoft.com/office/drawing/2014/main" id="{72715D81-4974-641B-A261-A1B417CB85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9216" y="474836"/>
                <a:ext cx="304571" cy="388889"/>
              </a:xfrm>
              <a:prstGeom prst="rect">
                <a:avLst/>
              </a:prstGeom>
              <a:blipFill>
                <a:blip r:embed="rId14"/>
                <a:stretch>
                  <a:fillRect l="-24000" r="-24000" b="-6250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pole tekstowe 13">
                <a:extLst>
                  <a:ext uri="{FF2B5EF4-FFF2-40B4-BE49-F238E27FC236}">
                    <a16:creationId xmlns:a16="http://schemas.microsoft.com/office/drawing/2014/main" id="{AD613ECA-9AAF-69FB-8860-D1F85E84232E}"/>
                  </a:ext>
                </a:extLst>
              </p:cNvPr>
              <p:cNvSpPr txBox="1"/>
              <p:nvPr/>
            </p:nvSpPr>
            <p:spPr>
              <a:xfrm>
                <a:off x="1226941" y="1609851"/>
                <a:ext cx="128240" cy="38888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l-PL" sz="2527" i="1"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pl-PL" sz="2527" dirty="0" err="1">
                  <a:latin typeface="+mj-lt"/>
                </a:endParaRPr>
              </a:p>
            </p:txBody>
          </p:sp>
        </mc:Choice>
        <mc:Fallback>
          <p:sp>
            <p:nvSpPr>
              <p:cNvPr id="14" name="pole tekstowe 13">
                <a:extLst>
                  <a:ext uri="{FF2B5EF4-FFF2-40B4-BE49-F238E27FC236}">
                    <a16:creationId xmlns:a16="http://schemas.microsoft.com/office/drawing/2014/main" id="{AD613ECA-9AAF-69FB-8860-D1F85E84232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6941" y="1609851"/>
                <a:ext cx="128240" cy="388889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pole tekstowe 16">
                <a:extLst>
                  <a:ext uri="{FF2B5EF4-FFF2-40B4-BE49-F238E27FC236}">
                    <a16:creationId xmlns:a16="http://schemas.microsoft.com/office/drawing/2014/main" id="{C2C2A03A-3208-B30E-A138-F0C36920C9ED}"/>
                  </a:ext>
                </a:extLst>
              </p:cNvPr>
              <p:cNvSpPr txBox="1"/>
              <p:nvPr/>
            </p:nvSpPr>
            <p:spPr>
              <a:xfrm>
                <a:off x="1226941" y="2258499"/>
                <a:ext cx="128240" cy="38888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l-PL" sz="2527" i="1">
                          <a:latin typeface="Cambria Math" panose="02040503050406030204" pitchFamily="18" charset="0"/>
                        </a:rPr>
                        <m:t>,</m:t>
                      </m:r>
                    </m:oMath>
                  </m:oMathPara>
                </a14:m>
                <a:endParaRPr lang="pl-PL" sz="2527" dirty="0" err="1">
                  <a:latin typeface="+mj-lt"/>
                </a:endParaRPr>
              </a:p>
            </p:txBody>
          </p:sp>
        </mc:Choice>
        <mc:Fallback>
          <p:sp>
            <p:nvSpPr>
              <p:cNvPr id="17" name="pole tekstowe 16">
                <a:extLst>
                  <a:ext uri="{FF2B5EF4-FFF2-40B4-BE49-F238E27FC236}">
                    <a16:creationId xmlns:a16="http://schemas.microsoft.com/office/drawing/2014/main" id="{C2C2A03A-3208-B30E-A138-F0C36920C9E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6941" y="2258499"/>
                <a:ext cx="128240" cy="388889"/>
              </a:xfrm>
              <a:prstGeom prst="rect">
                <a:avLst/>
              </a:prstGeom>
              <a:blipFill>
                <a:blip r:embed="rId16"/>
                <a:stretch>
                  <a:fillRect l="-9524" r="-9524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pole tekstowe 17">
                <a:extLst>
                  <a:ext uri="{FF2B5EF4-FFF2-40B4-BE49-F238E27FC236}">
                    <a16:creationId xmlns:a16="http://schemas.microsoft.com/office/drawing/2014/main" id="{A51C75DC-109F-D0AB-24AB-E48090FB2FFE}"/>
                  </a:ext>
                </a:extLst>
              </p:cNvPr>
              <p:cNvSpPr txBox="1"/>
              <p:nvPr/>
            </p:nvSpPr>
            <p:spPr>
              <a:xfrm>
                <a:off x="1243813" y="2907148"/>
                <a:ext cx="198772" cy="38888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l-PL" sz="2527" i="1">
                          <a:latin typeface="Cambria Math" panose="02040503050406030204" pitchFamily="18" charset="0"/>
                        </a:rPr>
                        <m:t>?</m:t>
                      </m:r>
                    </m:oMath>
                  </m:oMathPara>
                </a14:m>
                <a:endParaRPr lang="pl-PL" sz="2527" dirty="0" err="1">
                  <a:latin typeface="+mj-lt"/>
                </a:endParaRPr>
              </a:p>
            </p:txBody>
          </p:sp>
        </mc:Choice>
        <mc:Fallback>
          <p:sp>
            <p:nvSpPr>
              <p:cNvPr id="18" name="pole tekstowe 17">
                <a:extLst>
                  <a:ext uri="{FF2B5EF4-FFF2-40B4-BE49-F238E27FC236}">
                    <a16:creationId xmlns:a16="http://schemas.microsoft.com/office/drawing/2014/main" id="{A51C75DC-109F-D0AB-24AB-E48090FB2FF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3813" y="2907148"/>
                <a:ext cx="198772" cy="388889"/>
              </a:xfrm>
              <a:prstGeom prst="rect">
                <a:avLst/>
              </a:prstGeom>
              <a:blipFill>
                <a:blip r:embed="rId17"/>
                <a:stretch>
                  <a:fillRect l="-39394" r="-39394" b="-4688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pole tekstowe 18">
                <a:extLst>
                  <a:ext uri="{FF2B5EF4-FFF2-40B4-BE49-F238E27FC236}">
                    <a16:creationId xmlns:a16="http://schemas.microsoft.com/office/drawing/2014/main" id="{E3B7186C-1DCB-9603-4258-8BC1F62644AB}"/>
                  </a:ext>
                </a:extLst>
              </p:cNvPr>
              <p:cNvSpPr txBox="1"/>
              <p:nvPr/>
            </p:nvSpPr>
            <p:spPr>
              <a:xfrm>
                <a:off x="1139212" y="3491175"/>
                <a:ext cx="147476" cy="38888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l-PL" sz="2527" i="1">
                          <a:latin typeface="Cambria Math" panose="02040503050406030204" pitchFamily="18" charset="0"/>
                        </a:rPr>
                        <m:t>:</m:t>
                      </m:r>
                    </m:oMath>
                  </m:oMathPara>
                </a14:m>
                <a:endParaRPr lang="pl-PL" sz="2527" dirty="0" err="1">
                  <a:latin typeface="+mj-lt"/>
                </a:endParaRPr>
              </a:p>
            </p:txBody>
          </p:sp>
        </mc:Choice>
        <mc:Fallback>
          <p:sp>
            <p:nvSpPr>
              <p:cNvPr id="19" name="pole tekstowe 18">
                <a:extLst>
                  <a:ext uri="{FF2B5EF4-FFF2-40B4-BE49-F238E27FC236}">
                    <a16:creationId xmlns:a16="http://schemas.microsoft.com/office/drawing/2014/main" id="{E3B7186C-1DCB-9603-4258-8BC1F62644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9212" y="3491175"/>
                <a:ext cx="147476" cy="388889"/>
              </a:xfrm>
              <a:prstGeom prst="rect">
                <a:avLst/>
              </a:prstGeom>
              <a:blipFill>
                <a:blip r:embed="rId18"/>
                <a:stretch>
                  <a:fillRect l="-29167" r="-29167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pole tekstowe 19">
                <a:extLst>
                  <a:ext uri="{FF2B5EF4-FFF2-40B4-BE49-F238E27FC236}">
                    <a16:creationId xmlns:a16="http://schemas.microsoft.com/office/drawing/2014/main" id="{2A8FC1BF-914C-28A1-493D-71E54AADDCE2}"/>
                  </a:ext>
                </a:extLst>
              </p:cNvPr>
              <p:cNvSpPr txBox="1"/>
              <p:nvPr/>
            </p:nvSpPr>
            <p:spPr>
              <a:xfrm>
                <a:off x="1181390" y="4075203"/>
                <a:ext cx="147476" cy="38888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l-PL" sz="2527" i="1">
                          <a:latin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pl-PL" sz="2527" dirty="0" err="1">
                  <a:latin typeface="+mj-lt"/>
                </a:endParaRPr>
              </a:p>
            </p:txBody>
          </p:sp>
        </mc:Choice>
        <mc:Fallback>
          <p:sp>
            <p:nvSpPr>
              <p:cNvPr id="20" name="pole tekstowe 19">
                <a:extLst>
                  <a:ext uri="{FF2B5EF4-FFF2-40B4-BE49-F238E27FC236}">
                    <a16:creationId xmlns:a16="http://schemas.microsoft.com/office/drawing/2014/main" id="{2A8FC1BF-914C-28A1-493D-71E54AADDC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1390" y="4075203"/>
                <a:ext cx="147476" cy="388889"/>
              </a:xfrm>
              <a:prstGeom prst="rect">
                <a:avLst/>
              </a:prstGeom>
              <a:blipFill>
                <a:blip r:embed="rId19"/>
                <a:stretch>
                  <a:fillRect l="-45833" r="-41667" b="-12698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pole tekstowe 21">
            <a:extLst>
              <a:ext uri="{FF2B5EF4-FFF2-40B4-BE49-F238E27FC236}">
                <a16:creationId xmlns:a16="http://schemas.microsoft.com/office/drawing/2014/main" id="{A2250C78-C1EC-CACF-10A3-2B6FF46ACCC9}"/>
              </a:ext>
            </a:extLst>
          </p:cNvPr>
          <p:cNvSpPr txBox="1"/>
          <p:nvPr/>
        </p:nvSpPr>
        <p:spPr>
          <a:xfrm>
            <a:off x="1181392" y="5825831"/>
            <a:ext cx="1771447" cy="38888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pl-PL" sz="2527" dirty="0">
                <a:latin typeface="+mj-lt"/>
              </a:rPr>
              <a:t>( </a:t>
            </a:r>
            <a:r>
              <a:rPr lang="pl-PL" sz="2527" dirty="0" err="1">
                <a:latin typeface="+mj-lt"/>
              </a:rPr>
              <a:t>text</a:t>
            </a:r>
            <a:r>
              <a:rPr lang="pl-PL" sz="2527" dirty="0">
                <a:latin typeface="+mj-lt"/>
              </a:rPr>
              <a:t> in </a:t>
            </a:r>
            <a:r>
              <a:rPr lang="pl-PL" sz="2527" dirty="0" err="1">
                <a:latin typeface="+mj-lt"/>
              </a:rPr>
              <a:t>frame</a:t>
            </a:r>
            <a:endParaRPr lang="pl-PL" sz="2527" dirty="0">
              <a:latin typeface="+mj-lt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3" name="pole tekstowe 22">
                <a:extLst>
                  <a:ext uri="{FF2B5EF4-FFF2-40B4-BE49-F238E27FC236}">
                    <a16:creationId xmlns:a16="http://schemas.microsoft.com/office/drawing/2014/main" id="{4AE71B81-D55F-58CB-3E85-0CA3031388E1}"/>
                  </a:ext>
                </a:extLst>
              </p:cNvPr>
              <p:cNvSpPr txBox="1"/>
              <p:nvPr/>
            </p:nvSpPr>
            <p:spPr>
              <a:xfrm>
                <a:off x="1145964" y="4678407"/>
                <a:ext cx="197169" cy="38888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l-PL" sz="2527" i="1">
                          <a:latin typeface="Cambria Math" panose="02040503050406030204" pitchFamily="18" charset="0"/>
                        </a:rPr>
                        <m:t>(</m:t>
                      </m:r>
                    </m:oMath>
                  </m:oMathPara>
                </a14:m>
                <a:endParaRPr lang="pl-PL" sz="2527" dirty="0" err="1">
                  <a:latin typeface="+mj-lt"/>
                </a:endParaRPr>
              </a:p>
            </p:txBody>
          </p:sp>
        </mc:Choice>
        <mc:Fallback>
          <p:sp>
            <p:nvSpPr>
              <p:cNvPr id="23" name="pole tekstowe 22">
                <a:extLst>
                  <a:ext uri="{FF2B5EF4-FFF2-40B4-BE49-F238E27FC236}">
                    <a16:creationId xmlns:a16="http://schemas.microsoft.com/office/drawing/2014/main" id="{4AE71B81-D55F-58CB-3E85-0CA3031388E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5964" y="4678407"/>
                <a:ext cx="197169" cy="388889"/>
              </a:xfrm>
              <a:prstGeom prst="rect">
                <a:avLst/>
              </a:prstGeom>
              <a:blipFill>
                <a:blip r:embed="rId20"/>
                <a:stretch>
                  <a:fillRect l="-62500" r="-62500" b="-34375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4" name="pole tekstowe 23">
                <a:extLst>
                  <a:ext uri="{FF2B5EF4-FFF2-40B4-BE49-F238E27FC236}">
                    <a16:creationId xmlns:a16="http://schemas.microsoft.com/office/drawing/2014/main" id="{FB266D5C-FA29-9322-4AD5-C9AAA12AF579}"/>
                  </a:ext>
                </a:extLst>
              </p:cNvPr>
              <p:cNvSpPr txBox="1"/>
              <p:nvPr/>
            </p:nvSpPr>
            <p:spPr>
              <a:xfrm>
                <a:off x="1107159" y="6409372"/>
                <a:ext cx="1704569" cy="38888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l-PL" sz="2527" i="1">
                          <a:latin typeface="Cambria Math" panose="02040503050406030204" pitchFamily="18" charset="0"/>
                        </a:rPr>
                        <m:t>( </m:t>
                      </m:r>
                      <m:r>
                        <a:rPr lang="pl-PL" sz="2527" i="1">
                          <a:latin typeface="Cambria Math" panose="02040503050406030204" pitchFamily="18" charset="0"/>
                        </a:rPr>
                        <m:t>𝑚𝑎𝑡h</m:t>
                      </m:r>
                      <m:r>
                        <a:rPr lang="pl-PL" sz="2527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l-PL" sz="2527" i="1">
                          <a:latin typeface="Cambria Math" panose="02040503050406030204" pitchFamily="18" charset="0"/>
                        </a:rPr>
                        <m:t>𝑡𝑒𝑥𝑡</m:t>
                      </m:r>
                    </m:oMath>
                  </m:oMathPara>
                </a14:m>
                <a:endParaRPr lang="pl-PL" sz="2527" dirty="0" err="1">
                  <a:latin typeface="+mj-lt"/>
                </a:endParaRPr>
              </a:p>
            </p:txBody>
          </p:sp>
        </mc:Choice>
        <mc:Fallback>
          <p:sp>
            <p:nvSpPr>
              <p:cNvPr id="24" name="pole tekstowe 23">
                <a:extLst>
                  <a:ext uri="{FF2B5EF4-FFF2-40B4-BE49-F238E27FC236}">
                    <a16:creationId xmlns:a16="http://schemas.microsoft.com/office/drawing/2014/main" id="{FB266D5C-FA29-9322-4AD5-C9AAA12AF5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7159" y="6409372"/>
                <a:ext cx="1704569" cy="388889"/>
              </a:xfrm>
              <a:prstGeom prst="rect">
                <a:avLst/>
              </a:prstGeom>
              <a:blipFill>
                <a:blip r:embed="rId21"/>
                <a:stretch>
                  <a:fillRect l="-6810" r="-3226" b="-34375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5" name="pole tekstowe 24">
                <a:extLst>
                  <a:ext uri="{FF2B5EF4-FFF2-40B4-BE49-F238E27FC236}">
                    <a16:creationId xmlns:a16="http://schemas.microsoft.com/office/drawing/2014/main" id="{6757CA44-9BA7-EAC2-E07B-31CB921173A9}"/>
                  </a:ext>
                </a:extLst>
              </p:cNvPr>
              <p:cNvSpPr txBox="1"/>
              <p:nvPr/>
            </p:nvSpPr>
            <p:spPr>
              <a:xfrm>
                <a:off x="1188983" y="5232873"/>
                <a:ext cx="197169" cy="38888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l-PL" sz="2527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pl-PL" sz="2527" dirty="0" err="1">
                  <a:latin typeface="+mj-lt"/>
                </a:endParaRPr>
              </a:p>
            </p:txBody>
          </p:sp>
        </mc:Choice>
        <mc:Fallback>
          <p:sp>
            <p:nvSpPr>
              <p:cNvPr id="25" name="pole tekstowe 24">
                <a:extLst>
                  <a:ext uri="{FF2B5EF4-FFF2-40B4-BE49-F238E27FC236}">
                    <a16:creationId xmlns:a16="http://schemas.microsoft.com/office/drawing/2014/main" id="{6757CA44-9BA7-EAC2-E07B-31CB921173A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8983" y="5232873"/>
                <a:ext cx="197169" cy="388889"/>
              </a:xfrm>
              <a:prstGeom prst="rect">
                <a:avLst/>
              </a:prstGeom>
              <a:blipFill>
                <a:blip r:embed="rId22"/>
                <a:stretch>
                  <a:fillRect l="-62500" r="-62500" b="-34375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6" name="pole tekstowe 25">
                <a:extLst>
                  <a:ext uri="{FF2B5EF4-FFF2-40B4-BE49-F238E27FC236}">
                    <a16:creationId xmlns:a16="http://schemas.microsoft.com/office/drawing/2014/main" id="{96F1C31A-7919-B05F-90A9-11EFE1174E31}"/>
                  </a:ext>
                </a:extLst>
              </p:cNvPr>
              <p:cNvSpPr txBox="1"/>
              <p:nvPr/>
            </p:nvSpPr>
            <p:spPr>
              <a:xfrm>
                <a:off x="1847415" y="490320"/>
                <a:ext cx="176330" cy="38888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l-PL" sz="2527" i="1"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pl-PL" sz="2527" dirty="0" err="1">
                  <a:latin typeface="+mj-lt"/>
                </a:endParaRPr>
              </a:p>
            </p:txBody>
          </p:sp>
        </mc:Choice>
        <mc:Fallback>
          <p:sp>
            <p:nvSpPr>
              <p:cNvPr id="26" name="pole tekstowe 25">
                <a:extLst>
                  <a:ext uri="{FF2B5EF4-FFF2-40B4-BE49-F238E27FC236}">
                    <a16:creationId xmlns:a16="http://schemas.microsoft.com/office/drawing/2014/main" id="{96F1C31A-7919-B05F-90A9-11EFE1174E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47415" y="490320"/>
                <a:ext cx="176330" cy="388889"/>
              </a:xfrm>
              <a:prstGeom prst="rect">
                <a:avLst/>
              </a:prstGeom>
              <a:blipFill>
                <a:blip r:embed="rId23"/>
                <a:stretch>
                  <a:fillRect l="-68966" t="-3125" r="-72414" b="-35938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7" name="pole tekstowe 26">
                <a:extLst>
                  <a:ext uri="{FF2B5EF4-FFF2-40B4-BE49-F238E27FC236}">
                    <a16:creationId xmlns:a16="http://schemas.microsoft.com/office/drawing/2014/main" id="{8B98CB83-FC01-B73A-12EB-23C0F8123ACB}"/>
                  </a:ext>
                </a:extLst>
              </p:cNvPr>
              <p:cNvSpPr txBox="1"/>
              <p:nvPr/>
            </p:nvSpPr>
            <p:spPr>
              <a:xfrm>
                <a:off x="1847415" y="961202"/>
                <a:ext cx="176330" cy="38888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l-PL" sz="2527" i="1">
                          <a:latin typeface="Cambria Math" panose="02040503050406030204" pitchFamily="18" charset="0"/>
                        </a:rPr>
                        <m:t>[</m:t>
                      </m:r>
                    </m:oMath>
                  </m:oMathPara>
                </a14:m>
                <a:endParaRPr lang="pl-PL" sz="2527" dirty="0" err="1">
                  <a:latin typeface="+mj-lt"/>
                </a:endParaRPr>
              </a:p>
            </p:txBody>
          </p:sp>
        </mc:Choice>
        <mc:Fallback>
          <p:sp>
            <p:nvSpPr>
              <p:cNvPr id="27" name="pole tekstowe 26">
                <a:extLst>
                  <a:ext uri="{FF2B5EF4-FFF2-40B4-BE49-F238E27FC236}">
                    <a16:creationId xmlns:a16="http://schemas.microsoft.com/office/drawing/2014/main" id="{8B98CB83-FC01-B73A-12EB-23C0F8123AC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47415" y="961202"/>
                <a:ext cx="176330" cy="388889"/>
              </a:xfrm>
              <a:prstGeom prst="rect">
                <a:avLst/>
              </a:prstGeom>
              <a:blipFill>
                <a:blip r:embed="rId24"/>
                <a:stretch>
                  <a:fillRect l="-68966" t="-3175" r="-72414" b="-36508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8" name="pole tekstowe 27">
                <a:extLst>
                  <a:ext uri="{FF2B5EF4-FFF2-40B4-BE49-F238E27FC236}">
                    <a16:creationId xmlns:a16="http://schemas.microsoft.com/office/drawing/2014/main" id="{B860F7B8-7745-4EB0-5DEC-0A50809F33B1}"/>
                  </a:ext>
                </a:extLst>
              </p:cNvPr>
              <p:cNvSpPr txBox="1"/>
              <p:nvPr/>
            </p:nvSpPr>
            <p:spPr>
              <a:xfrm>
                <a:off x="1847416" y="1637745"/>
                <a:ext cx="187551" cy="38888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l-PL" sz="2527" i="1">
                          <a:latin typeface="Cambria Math" panose="02040503050406030204" pitchFamily="18" charset="0"/>
                        </a:rPr>
                        <m:t>{</m:t>
                      </m:r>
                    </m:oMath>
                  </m:oMathPara>
                </a14:m>
                <a:endParaRPr lang="pl-PL" sz="2527" dirty="0" err="1">
                  <a:latin typeface="+mj-lt"/>
                </a:endParaRPr>
              </a:p>
            </p:txBody>
          </p:sp>
        </mc:Choice>
        <mc:Fallback>
          <p:sp>
            <p:nvSpPr>
              <p:cNvPr id="28" name="pole tekstowe 27">
                <a:extLst>
                  <a:ext uri="{FF2B5EF4-FFF2-40B4-BE49-F238E27FC236}">
                    <a16:creationId xmlns:a16="http://schemas.microsoft.com/office/drawing/2014/main" id="{B860F7B8-7745-4EB0-5DEC-0A50809F33B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47416" y="1637745"/>
                <a:ext cx="187551" cy="388889"/>
              </a:xfrm>
              <a:prstGeom prst="rect">
                <a:avLst/>
              </a:prstGeom>
              <a:blipFill>
                <a:blip r:embed="rId25"/>
                <a:stretch>
                  <a:fillRect l="-64516" t="-3175" r="-67742" b="-36508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9" name="pole tekstowe 28">
                <a:extLst>
                  <a:ext uri="{FF2B5EF4-FFF2-40B4-BE49-F238E27FC236}">
                    <a16:creationId xmlns:a16="http://schemas.microsoft.com/office/drawing/2014/main" id="{B8B72E69-73D1-5391-715D-FDDD32516ADD}"/>
                  </a:ext>
                </a:extLst>
              </p:cNvPr>
              <p:cNvSpPr txBox="1"/>
              <p:nvPr/>
            </p:nvSpPr>
            <p:spPr>
              <a:xfrm>
                <a:off x="1847416" y="2333358"/>
                <a:ext cx="187551" cy="38888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l-PL" sz="2527" i="1">
                          <a:latin typeface="Cambria Math" panose="02040503050406030204" pitchFamily="18" charset="0"/>
                        </a:rPr>
                        <m:t>}</m:t>
                      </m:r>
                    </m:oMath>
                  </m:oMathPara>
                </a14:m>
                <a:endParaRPr lang="pl-PL" sz="2527" dirty="0" err="1">
                  <a:latin typeface="+mj-lt"/>
                </a:endParaRPr>
              </a:p>
            </p:txBody>
          </p:sp>
        </mc:Choice>
        <mc:Fallback>
          <p:sp>
            <p:nvSpPr>
              <p:cNvPr id="29" name="pole tekstowe 28">
                <a:extLst>
                  <a:ext uri="{FF2B5EF4-FFF2-40B4-BE49-F238E27FC236}">
                    <a16:creationId xmlns:a16="http://schemas.microsoft.com/office/drawing/2014/main" id="{B8B72E69-73D1-5391-715D-FDDD32516AD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47416" y="2333358"/>
                <a:ext cx="187551" cy="388889"/>
              </a:xfrm>
              <a:prstGeom prst="rect">
                <a:avLst/>
              </a:prstGeom>
              <a:blipFill>
                <a:blip r:embed="rId26"/>
                <a:stretch>
                  <a:fillRect l="-64516" t="-3125" r="-67742" b="-34375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0" name="pole tekstowe 29">
                <a:extLst>
                  <a:ext uri="{FF2B5EF4-FFF2-40B4-BE49-F238E27FC236}">
                    <a16:creationId xmlns:a16="http://schemas.microsoft.com/office/drawing/2014/main" id="{D07837FA-2F9C-7E99-22DC-18D217D69186}"/>
                  </a:ext>
                </a:extLst>
              </p:cNvPr>
              <p:cNvSpPr txBox="1"/>
              <p:nvPr/>
            </p:nvSpPr>
            <p:spPr>
              <a:xfrm>
                <a:off x="411867" y="572499"/>
                <a:ext cx="155492" cy="38888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l-PL" sz="2527" i="1">
                          <a:latin typeface="Cambria Math" panose="02040503050406030204" pitchFamily="18" charset="0"/>
                        </a:rPr>
                        <m:t>!</m:t>
                      </m:r>
                    </m:oMath>
                  </m:oMathPara>
                </a14:m>
                <a:endParaRPr lang="pl-PL" sz="2527" dirty="0" err="1">
                  <a:latin typeface="+mj-lt"/>
                </a:endParaRPr>
              </a:p>
            </p:txBody>
          </p:sp>
        </mc:Choice>
        <mc:Fallback>
          <p:sp>
            <p:nvSpPr>
              <p:cNvPr id="30" name="pole tekstowe 29">
                <a:extLst>
                  <a:ext uri="{FF2B5EF4-FFF2-40B4-BE49-F238E27FC236}">
                    <a16:creationId xmlns:a16="http://schemas.microsoft.com/office/drawing/2014/main" id="{D07837FA-2F9C-7E99-22DC-18D217D691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867" y="572499"/>
                <a:ext cx="155492" cy="388889"/>
              </a:xfrm>
              <a:prstGeom prst="rect">
                <a:avLst/>
              </a:prstGeom>
              <a:blipFill>
                <a:blip r:embed="rId27"/>
                <a:stretch>
                  <a:fillRect l="-56000" r="-52000" b="-4688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1" name="pole tekstowe 30">
                <a:extLst>
                  <a:ext uri="{FF2B5EF4-FFF2-40B4-BE49-F238E27FC236}">
                    <a16:creationId xmlns:a16="http://schemas.microsoft.com/office/drawing/2014/main" id="{4CE83007-6B08-AF4E-5D2E-81FAA6B20F09}"/>
                  </a:ext>
                </a:extLst>
              </p:cNvPr>
              <p:cNvSpPr txBox="1"/>
              <p:nvPr/>
            </p:nvSpPr>
            <p:spPr>
              <a:xfrm>
                <a:off x="1779658" y="3500106"/>
                <a:ext cx="349455" cy="38888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l-PL" sz="2527" i="1">
                          <a:latin typeface="Cambria Math" panose="02040503050406030204" pitchFamily="18" charset="0"/>
                        </a:rPr>
                        <m:t>@</m:t>
                      </m:r>
                    </m:oMath>
                  </m:oMathPara>
                </a14:m>
                <a:endParaRPr lang="pl-PL" sz="2527" dirty="0" err="1">
                  <a:latin typeface="+mj-lt"/>
                </a:endParaRPr>
              </a:p>
            </p:txBody>
          </p:sp>
        </mc:Choice>
        <mc:Fallback>
          <p:sp>
            <p:nvSpPr>
              <p:cNvPr id="31" name="pole tekstowe 30">
                <a:extLst>
                  <a:ext uri="{FF2B5EF4-FFF2-40B4-BE49-F238E27FC236}">
                    <a16:creationId xmlns:a16="http://schemas.microsoft.com/office/drawing/2014/main" id="{4CE83007-6B08-AF4E-5D2E-81FAA6B20F0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9658" y="3500106"/>
                <a:ext cx="349455" cy="388889"/>
              </a:xfrm>
              <a:prstGeom prst="rect">
                <a:avLst/>
              </a:prstGeom>
              <a:blipFill>
                <a:blip r:embed="rId28"/>
                <a:stretch>
                  <a:fillRect l="-28070" r="-26316" b="-15625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2" name="pole tekstowe 31">
                <a:extLst>
                  <a:ext uri="{FF2B5EF4-FFF2-40B4-BE49-F238E27FC236}">
                    <a16:creationId xmlns:a16="http://schemas.microsoft.com/office/drawing/2014/main" id="{C43A8729-2E6E-FDA0-C8F2-B64EEBB6E0D9}"/>
                  </a:ext>
                </a:extLst>
              </p:cNvPr>
              <p:cNvSpPr txBox="1"/>
              <p:nvPr/>
            </p:nvSpPr>
            <p:spPr>
              <a:xfrm>
                <a:off x="1825485" y="4112135"/>
                <a:ext cx="262892" cy="38888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l-PL" sz="2527" i="1">
                          <a:latin typeface="Cambria Math" panose="02040503050406030204" pitchFamily="18" charset="0"/>
                        </a:rPr>
                        <m:t>#</m:t>
                      </m:r>
                    </m:oMath>
                  </m:oMathPara>
                </a14:m>
                <a:endParaRPr lang="pl-PL" sz="2527" dirty="0" err="1">
                  <a:latin typeface="+mj-lt"/>
                </a:endParaRPr>
              </a:p>
            </p:txBody>
          </p:sp>
        </mc:Choice>
        <mc:Fallback>
          <p:sp>
            <p:nvSpPr>
              <p:cNvPr id="32" name="pole tekstowe 31">
                <a:extLst>
                  <a:ext uri="{FF2B5EF4-FFF2-40B4-BE49-F238E27FC236}">
                    <a16:creationId xmlns:a16="http://schemas.microsoft.com/office/drawing/2014/main" id="{C43A8729-2E6E-FDA0-C8F2-B64EEBB6E0D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5485" y="4112135"/>
                <a:ext cx="262892" cy="388889"/>
              </a:xfrm>
              <a:prstGeom prst="rect">
                <a:avLst/>
              </a:prstGeom>
              <a:blipFill>
                <a:blip r:embed="rId29"/>
                <a:stretch>
                  <a:fillRect l="-29545" r="-29545" b="-6349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3" name="pole tekstowe 32">
                <a:extLst>
                  <a:ext uri="{FF2B5EF4-FFF2-40B4-BE49-F238E27FC236}">
                    <a16:creationId xmlns:a16="http://schemas.microsoft.com/office/drawing/2014/main" id="{C553402A-C703-1AFD-308D-25EFC02747CC}"/>
                  </a:ext>
                </a:extLst>
              </p:cNvPr>
              <p:cNvSpPr txBox="1"/>
              <p:nvPr/>
            </p:nvSpPr>
            <p:spPr>
              <a:xfrm>
                <a:off x="1825484" y="4658744"/>
                <a:ext cx="226023" cy="38888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l-PL" sz="2527" i="1">
                          <a:latin typeface="Cambria Math" panose="02040503050406030204" pitchFamily="18" charset="0"/>
                        </a:rPr>
                        <m:t>$</m:t>
                      </m:r>
                    </m:oMath>
                  </m:oMathPara>
                </a14:m>
                <a:endParaRPr lang="pl-PL" sz="2527" dirty="0" err="1">
                  <a:latin typeface="+mj-lt"/>
                </a:endParaRPr>
              </a:p>
            </p:txBody>
          </p:sp>
        </mc:Choice>
        <mc:Fallback>
          <p:sp>
            <p:nvSpPr>
              <p:cNvPr id="33" name="pole tekstowe 32">
                <a:extLst>
                  <a:ext uri="{FF2B5EF4-FFF2-40B4-BE49-F238E27FC236}">
                    <a16:creationId xmlns:a16="http://schemas.microsoft.com/office/drawing/2014/main" id="{C553402A-C703-1AFD-308D-25EFC02747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5484" y="4658744"/>
                <a:ext cx="226023" cy="388889"/>
              </a:xfrm>
              <a:prstGeom prst="rect">
                <a:avLst/>
              </a:prstGeom>
              <a:blipFill>
                <a:blip r:embed="rId30"/>
                <a:stretch>
                  <a:fillRect l="-44737" t="-3125" r="-44737" b="-18750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4" name="pole tekstowe 33">
                <a:extLst>
                  <a:ext uri="{FF2B5EF4-FFF2-40B4-BE49-F238E27FC236}">
                    <a16:creationId xmlns:a16="http://schemas.microsoft.com/office/drawing/2014/main" id="{D808847B-7E6D-29E6-2CFF-3C83EECE4AD0}"/>
                  </a:ext>
                </a:extLst>
              </p:cNvPr>
              <p:cNvSpPr txBox="1"/>
              <p:nvPr/>
            </p:nvSpPr>
            <p:spPr>
              <a:xfrm>
                <a:off x="1832233" y="5232873"/>
                <a:ext cx="351058" cy="38888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l-PL" sz="2527" i="1">
                          <a:latin typeface="Cambria Math" panose="02040503050406030204" pitchFamily="18" charset="0"/>
                        </a:rPr>
                        <m:t>%</m:t>
                      </m:r>
                    </m:oMath>
                  </m:oMathPara>
                </a14:m>
                <a:endParaRPr lang="pl-PL" sz="2527" dirty="0" err="1">
                  <a:latin typeface="+mj-lt"/>
                </a:endParaRPr>
              </a:p>
            </p:txBody>
          </p:sp>
        </mc:Choice>
        <mc:Fallback>
          <p:sp>
            <p:nvSpPr>
              <p:cNvPr id="34" name="pole tekstowe 33">
                <a:extLst>
                  <a:ext uri="{FF2B5EF4-FFF2-40B4-BE49-F238E27FC236}">
                    <a16:creationId xmlns:a16="http://schemas.microsoft.com/office/drawing/2014/main" id="{D808847B-7E6D-29E6-2CFF-3C83EECE4A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32233" y="5232873"/>
                <a:ext cx="351058" cy="388889"/>
              </a:xfrm>
              <a:prstGeom prst="rect">
                <a:avLst/>
              </a:prstGeom>
              <a:blipFill>
                <a:blip r:embed="rId31"/>
                <a:stretch>
                  <a:fillRect l="-26316" r="-24561" b="-10938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5" name="pole tekstowe 34">
                <a:extLst>
                  <a:ext uri="{FF2B5EF4-FFF2-40B4-BE49-F238E27FC236}">
                    <a16:creationId xmlns:a16="http://schemas.microsoft.com/office/drawing/2014/main" id="{4E26E5BD-4BD2-6203-6BC6-ADE999769C6A}"/>
                  </a:ext>
                </a:extLst>
              </p:cNvPr>
              <p:cNvSpPr txBox="1"/>
              <p:nvPr/>
            </p:nvSpPr>
            <p:spPr>
              <a:xfrm>
                <a:off x="2595254" y="474836"/>
                <a:ext cx="242054" cy="38888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l-PL" sz="2527" i="1">
                          <a:latin typeface="Cambria Math" panose="02040503050406030204" pitchFamily="18" charset="0"/>
                        </a:rPr>
                        <m:t>^</m:t>
                      </m:r>
                    </m:oMath>
                  </m:oMathPara>
                </a14:m>
                <a:endParaRPr lang="pl-PL" sz="2527" dirty="0" err="1">
                  <a:latin typeface="+mj-lt"/>
                </a:endParaRPr>
              </a:p>
            </p:txBody>
          </p:sp>
        </mc:Choice>
        <mc:Fallback>
          <p:sp>
            <p:nvSpPr>
              <p:cNvPr id="35" name="pole tekstowe 34">
                <a:extLst>
                  <a:ext uri="{FF2B5EF4-FFF2-40B4-BE49-F238E27FC236}">
                    <a16:creationId xmlns:a16="http://schemas.microsoft.com/office/drawing/2014/main" id="{4E26E5BD-4BD2-6203-6BC6-ADE999769C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5254" y="474836"/>
                <a:ext cx="242054" cy="388889"/>
              </a:xfrm>
              <a:prstGeom prst="rect">
                <a:avLst/>
              </a:prstGeom>
              <a:blipFill>
                <a:blip r:embed="rId32"/>
                <a:stretch>
                  <a:fillRect l="-35897" r="-33333" b="-4688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6" name="pole tekstowe 35">
                <a:extLst>
                  <a:ext uri="{FF2B5EF4-FFF2-40B4-BE49-F238E27FC236}">
                    <a16:creationId xmlns:a16="http://schemas.microsoft.com/office/drawing/2014/main" id="{402F6AE3-E0C8-F4A9-0C92-D5DC41900B14}"/>
                  </a:ext>
                </a:extLst>
              </p:cNvPr>
              <p:cNvSpPr txBox="1"/>
              <p:nvPr/>
            </p:nvSpPr>
            <p:spPr>
              <a:xfrm>
                <a:off x="2595255" y="945716"/>
                <a:ext cx="285335" cy="38888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l-PL" sz="2527" i="1">
                          <a:latin typeface="Cambria Math" panose="02040503050406030204" pitchFamily="18" charset="0"/>
                        </a:rPr>
                        <m:t>&amp;</m:t>
                      </m:r>
                    </m:oMath>
                  </m:oMathPara>
                </a14:m>
                <a:endParaRPr lang="pl-PL" sz="2527" dirty="0" err="1">
                  <a:latin typeface="+mj-lt"/>
                </a:endParaRPr>
              </a:p>
            </p:txBody>
          </p:sp>
        </mc:Choice>
        <mc:Fallback>
          <p:sp>
            <p:nvSpPr>
              <p:cNvPr id="36" name="pole tekstowe 35">
                <a:extLst>
                  <a:ext uri="{FF2B5EF4-FFF2-40B4-BE49-F238E27FC236}">
                    <a16:creationId xmlns:a16="http://schemas.microsoft.com/office/drawing/2014/main" id="{402F6AE3-E0C8-F4A9-0C92-D5DC41900B1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5255" y="945716"/>
                <a:ext cx="285335" cy="388889"/>
              </a:xfrm>
              <a:prstGeom prst="rect">
                <a:avLst/>
              </a:prstGeom>
              <a:blipFill>
                <a:blip r:embed="rId33"/>
                <a:stretch>
                  <a:fillRect l="-29787" r="-25532" b="-6250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7" name="pole tekstowe 36">
                <a:extLst>
                  <a:ext uri="{FF2B5EF4-FFF2-40B4-BE49-F238E27FC236}">
                    <a16:creationId xmlns:a16="http://schemas.microsoft.com/office/drawing/2014/main" id="{038CBDBD-5E3A-66A5-85B5-FD5FCA0FFFAE}"/>
                  </a:ext>
                </a:extLst>
              </p:cNvPr>
              <p:cNvSpPr txBox="1"/>
              <p:nvPr/>
            </p:nvSpPr>
            <p:spPr>
              <a:xfrm>
                <a:off x="2613952" y="1724099"/>
                <a:ext cx="155492" cy="38888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l-PL" sz="2527" i="1">
                          <a:latin typeface="Cambria Math" panose="02040503050406030204" pitchFamily="18" charset="0"/>
                        </a:rPr>
                        <m:t>`</m:t>
                      </m:r>
                    </m:oMath>
                  </m:oMathPara>
                </a14:m>
                <a:endParaRPr lang="pl-PL" sz="2527" dirty="0" err="1">
                  <a:latin typeface="+mj-lt"/>
                </a:endParaRPr>
              </a:p>
            </p:txBody>
          </p:sp>
        </mc:Choice>
        <mc:Fallback>
          <p:sp>
            <p:nvSpPr>
              <p:cNvPr id="37" name="pole tekstowe 36">
                <a:extLst>
                  <a:ext uri="{FF2B5EF4-FFF2-40B4-BE49-F238E27FC236}">
                    <a16:creationId xmlns:a16="http://schemas.microsoft.com/office/drawing/2014/main" id="{038CBDBD-5E3A-66A5-85B5-FD5FCA0FFF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3952" y="1724099"/>
                <a:ext cx="155492" cy="388889"/>
              </a:xfrm>
              <a:prstGeom prst="rect">
                <a:avLst/>
              </a:prstGeom>
              <a:blipFill>
                <a:blip r:embed="rId34"/>
                <a:stretch>
                  <a:fillRect l="-60000" r="-56000" b="-6250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8" name="pole tekstowe 37">
                <a:extLst>
                  <a:ext uri="{FF2B5EF4-FFF2-40B4-BE49-F238E27FC236}">
                    <a16:creationId xmlns:a16="http://schemas.microsoft.com/office/drawing/2014/main" id="{15665753-BF36-5AFE-FA4D-2CE70C443819}"/>
                  </a:ext>
                </a:extLst>
              </p:cNvPr>
              <p:cNvSpPr txBox="1"/>
              <p:nvPr/>
            </p:nvSpPr>
            <p:spPr>
              <a:xfrm>
                <a:off x="2506328" y="2411858"/>
                <a:ext cx="304571" cy="38888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l-PL" sz="2527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±</m:t>
                      </m:r>
                    </m:oMath>
                  </m:oMathPara>
                </a14:m>
                <a:endParaRPr lang="pl-PL" sz="2527" dirty="0" err="1">
                  <a:latin typeface="+mj-lt"/>
                </a:endParaRPr>
              </a:p>
            </p:txBody>
          </p:sp>
        </mc:Choice>
        <mc:Fallback>
          <p:sp>
            <p:nvSpPr>
              <p:cNvPr id="38" name="pole tekstowe 37">
                <a:extLst>
                  <a:ext uri="{FF2B5EF4-FFF2-40B4-BE49-F238E27FC236}">
                    <a16:creationId xmlns:a16="http://schemas.microsoft.com/office/drawing/2014/main" id="{15665753-BF36-5AFE-FA4D-2CE70C44381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6328" y="2411858"/>
                <a:ext cx="304571" cy="388889"/>
              </a:xfrm>
              <a:prstGeom prst="rect">
                <a:avLst/>
              </a:prstGeom>
              <a:blipFill>
                <a:blip r:embed="rId35"/>
                <a:stretch>
                  <a:fillRect l="-40000" r="-20000" b="-15873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0" name="pole tekstowe 79">
            <a:extLst>
              <a:ext uri="{FF2B5EF4-FFF2-40B4-BE49-F238E27FC236}">
                <a16:creationId xmlns:a16="http://schemas.microsoft.com/office/drawing/2014/main" id="{965D37E3-A07A-4EC1-F84C-D7AE24B49F48}"/>
              </a:ext>
            </a:extLst>
          </p:cNvPr>
          <p:cNvSpPr txBox="1"/>
          <p:nvPr/>
        </p:nvSpPr>
        <p:spPr>
          <a:xfrm>
            <a:off x="32536" y="3996"/>
            <a:ext cx="71244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dirty="0">
                <a:solidFill>
                  <a:srgbClr val="FF0000"/>
                </a:solidFill>
              </a:rPr>
              <a:t>	</a:t>
            </a:r>
            <a:r>
              <a:rPr lang="pl-PL" sz="1600" dirty="0" err="1">
                <a:solidFill>
                  <a:srgbClr val="FF0000"/>
                </a:solidFill>
              </a:rPr>
              <a:t>formula</a:t>
            </a:r>
            <a:r>
              <a:rPr lang="pl-PL" sz="1600" dirty="0">
                <a:solidFill>
                  <a:srgbClr val="FF0000"/>
                </a:solidFill>
              </a:rPr>
              <a:t>				</a:t>
            </a:r>
            <a:r>
              <a:rPr lang="pl-PL" sz="1600">
                <a:solidFill>
                  <a:srgbClr val="FF0000"/>
                </a:solidFill>
              </a:rPr>
              <a:t>	image </a:t>
            </a:r>
            <a:r>
              <a:rPr lang="pl-PL" sz="1600" dirty="0">
                <a:solidFill>
                  <a:srgbClr val="FF0000"/>
                </a:solidFill>
              </a:rPr>
              <a:t>(</a:t>
            </a:r>
            <a:r>
              <a:rPr lang="pl-PL" sz="1600" dirty="0" err="1">
                <a:solidFill>
                  <a:srgbClr val="FF0000"/>
                </a:solidFill>
              </a:rPr>
              <a:t>pasted</a:t>
            </a:r>
            <a:r>
              <a:rPr lang="pl-PL" sz="1600" dirty="0">
                <a:solidFill>
                  <a:srgbClr val="FF0000"/>
                </a:solidFill>
              </a:rPr>
              <a:t> in MS PowerPoint)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6" name="pole tekstowe 15">
                <a:extLst>
                  <a:ext uri="{FF2B5EF4-FFF2-40B4-BE49-F238E27FC236}">
                    <a16:creationId xmlns:a16="http://schemas.microsoft.com/office/drawing/2014/main" id="{41EB1A9B-8D96-3793-C1E1-9EAA2A6B4B50}"/>
                  </a:ext>
                </a:extLst>
              </p:cNvPr>
              <p:cNvSpPr txBox="1"/>
              <p:nvPr/>
            </p:nvSpPr>
            <p:spPr>
              <a:xfrm>
                <a:off x="2519359" y="2901143"/>
                <a:ext cx="182742" cy="38888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l-PL" sz="2527" i="1">
                          <a:latin typeface="Cambria Math" panose="02040503050406030204" pitchFamily="18" charset="0"/>
                        </a:rPr>
                        <m:t>_</m:t>
                      </m:r>
                    </m:oMath>
                  </m:oMathPara>
                </a14:m>
                <a:endParaRPr lang="pl-PL" sz="2527" dirty="0" err="1">
                  <a:latin typeface="+mj-lt"/>
                </a:endParaRPr>
              </a:p>
            </p:txBody>
          </p:sp>
        </mc:Choice>
        <mc:Fallback>
          <p:sp>
            <p:nvSpPr>
              <p:cNvPr id="16" name="pole tekstowe 15">
                <a:extLst>
                  <a:ext uri="{FF2B5EF4-FFF2-40B4-BE49-F238E27FC236}">
                    <a16:creationId xmlns:a16="http://schemas.microsoft.com/office/drawing/2014/main" id="{41EB1A9B-8D96-3793-C1E1-9EAA2A6B4B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9359" y="2901143"/>
                <a:ext cx="182742" cy="388889"/>
              </a:xfrm>
              <a:prstGeom prst="rect">
                <a:avLst/>
              </a:prstGeom>
              <a:blipFill>
                <a:blip r:embed="rId3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3" name="pole tekstowe 112">
                <a:extLst>
                  <a:ext uri="{FF2B5EF4-FFF2-40B4-BE49-F238E27FC236}">
                    <a16:creationId xmlns:a16="http://schemas.microsoft.com/office/drawing/2014/main" id="{FB914C29-DDE5-8A21-A462-73E38CFCDE8E}"/>
                  </a:ext>
                </a:extLst>
              </p:cNvPr>
              <p:cNvSpPr txBox="1"/>
              <p:nvPr/>
            </p:nvSpPr>
            <p:spPr>
              <a:xfrm>
                <a:off x="2540429" y="3500106"/>
                <a:ext cx="145874" cy="38888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l-PL" sz="2527" i="1">
                          <a:latin typeface="Cambria Math" panose="02040503050406030204" pitchFamily="18" charset="0"/>
                        </a:rPr>
                        <m:t>′</m:t>
                      </m:r>
                    </m:oMath>
                  </m:oMathPara>
                </a14:m>
                <a:endParaRPr lang="pl-PL" sz="2527" dirty="0" err="1">
                  <a:latin typeface="+mj-lt"/>
                </a:endParaRPr>
              </a:p>
            </p:txBody>
          </p:sp>
        </mc:Choice>
        <mc:Fallback>
          <p:sp>
            <p:nvSpPr>
              <p:cNvPr id="113" name="pole tekstowe 112">
                <a:extLst>
                  <a:ext uri="{FF2B5EF4-FFF2-40B4-BE49-F238E27FC236}">
                    <a16:creationId xmlns:a16="http://schemas.microsoft.com/office/drawing/2014/main" id="{FB914C29-DDE5-8A21-A462-73E38CFCDE8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0429" y="3500106"/>
                <a:ext cx="145874" cy="388889"/>
              </a:xfrm>
              <a:prstGeom prst="rect">
                <a:avLst/>
              </a:prstGeom>
              <a:blipFill>
                <a:blip r:embed="rId37"/>
                <a:stretch>
                  <a:fillRect l="-66667" t="-4688" r="-66667" b="-9375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4" name="pole tekstowe 113">
                <a:extLst>
                  <a:ext uri="{FF2B5EF4-FFF2-40B4-BE49-F238E27FC236}">
                    <a16:creationId xmlns:a16="http://schemas.microsoft.com/office/drawing/2014/main" id="{3FC0083B-F35E-6988-D885-B6143FC693D0}"/>
                  </a:ext>
                </a:extLst>
              </p:cNvPr>
              <p:cNvSpPr txBox="1"/>
              <p:nvPr/>
            </p:nvSpPr>
            <p:spPr>
              <a:xfrm>
                <a:off x="2504154" y="4112135"/>
                <a:ext cx="189154" cy="38888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l-PL" sz="2527" i="1">
                          <a:latin typeface="Cambria Math" panose="02040503050406030204" pitchFamily="18" charset="0"/>
                        </a:rPr>
                        <m:t>"</m:t>
                      </m:r>
                    </m:oMath>
                  </m:oMathPara>
                </a14:m>
                <a:endParaRPr lang="pl-PL" sz="2527" dirty="0" err="1">
                  <a:latin typeface="+mj-lt"/>
                </a:endParaRPr>
              </a:p>
            </p:txBody>
          </p:sp>
        </mc:Choice>
        <mc:Fallback>
          <p:sp>
            <p:nvSpPr>
              <p:cNvPr id="114" name="pole tekstowe 113">
                <a:extLst>
                  <a:ext uri="{FF2B5EF4-FFF2-40B4-BE49-F238E27FC236}">
                    <a16:creationId xmlns:a16="http://schemas.microsoft.com/office/drawing/2014/main" id="{3FC0083B-F35E-6988-D885-B6143FC693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4154" y="4112135"/>
                <a:ext cx="189154" cy="388889"/>
              </a:xfrm>
              <a:prstGeom prst="rect">
                <a:avLst/>
              </a:prstGeom>
              <a:blipFill>
                <a:blip r:embed="rId38"/>
                <a:stretch>
                  <a:fillRect l="-45161" r="-45161" b="-7937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53" name="Obraz 152">
            <a:extLst>
              <a:ext uri="{FF2B5EF4-FFF2-40B4-BE49-F238E27FC236}">
                <a16:creationId xmlns:a16="http://schemas.microsoft.com/office/drawing/2014/main" id="{C60B055C-E9AB-0B90-2A5A-0C8087EB994E}"/>
              </a:ext>
            </a:extLst>
          </p:cNvPr>
          <p:cNvPicPr>
            <a:picLocks noChangeAspect="1"/>
          </p:cNvPicPr>
          <p:nvPr/>
        </p:nvPicPr>
        <p:blipFill>
          <a:blip r:embed="rId39"/>
          <a:stretch>
            <a:fillRect/>
          </a:stretch>
        </p:blipFill>
        <p:spPr>
          <a:xfrm>
            <a:off x="4212337" y="400658"/>
            <a:ext cx="2951489" cy="6454779"/>
          </a:xfrm>
          <a:prstGeom prst="rect">
            <a:avLst/>
          </a:prstGeom>
        </p:spPr>
      </p:pic>
      <p:sp>
        <p:nvSpPr>
          <p:cNvPr id="39" name="pole tekstowe 38">
            <a:extLst>
              <a:ext uri="{FF2B5EF4-FFF2-40B4-BE49-F238E27FC236}">
                <a16:creationId xmlns:a16="http://schemas.microsoft.com/office/drawing/2014/main" id="{E6CA2D03-28AC-738B-70F5-9BD38B48E935}"/>
              </a:ext>
            </a:extLst>
          </p:cNvPr>
          <p:cNvSpPr txBox="1"/>
          <p:nvPr/>
        </p:nvSpPr>
        <p:spPr>
          <a:xfrm>
            <a:off x="55310" y="6787284"/>
            <a:ext cx="7101691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1600" dirty="0">
                <a:hlinkClick r:id="rId40"/>
              </a:rPr>
              <a:t>https://bugs.documentfoundation.org/show_bug.cgi?id=162070</a:t>
            </a:r>
            <a:r>
              <a:rPr lang="pl-PL" sz="1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97471980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Motyw pakietu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</TotalTime>
  <Words>75</Words>
  <Application>Microsoft Office PowerPoint</Application>
  <PresentationFormat>Niestandardowy</PresentationFormat>
  <Paragraphs>40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Cambria Math</vt:lpstr>
      <vt:lpstr>Motyw pakietu Office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Piotr Osada</dc:creator>
  <cp:lastModifiedBy>Piotr Osada</cp:lastModifiedBy>
  <cp:revision>17</cp:revision>
  <dcterms:created xsi:type="dcterms:W3CDTF">2024-07-17T11:31:31Z</dcterms:created>
  <dcterms:modified xsi:type="dcterms:W3CDTF">2024-07-17T12:26:54Z</dcterms:modified>
</cp:coreProperties>
</file>