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5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4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5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8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8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4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9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2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5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1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EA75E-14F4-4B12-B6CA-93453FB7945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F798D-DB58-483A-9499-4226C7C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2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7043667"/>
                  </p:ext>
                </p:extLst>
              </p:nvPr>
            </p:nvGraphicFramePr>
            <p:xfrm>
              <a:off x="1740746" y="1896380"/>
              <a:ext cx="8145267" cy="3059060"/>
            </p:xfrm>
            <a:graphic>
              <a:graphicData uri="http://schemas.openxmlformats.org/drawingml/2006/table">
                <a:tbl>
                  <a:tblPr/>
                  <a:tblGrid>
                    <a:gridCol w="569558">
                      <a:extLst>
                        <a:ext uri="{9D8B030D-6E8A-4147-A177-3AD203B41FA5}">
                          <a16:colId xmlns:a16="http://schemas.microsoft.com/office/drawing/2014/main" xmlns="" val="757727066"/>
                        </a:ext>
                      </a:extLst>
                    </a:gridCol>
                    <a:gridCol w="826253">
                      <a:extLst>
                        <a:ext uri="{9D8B030D-6E8A-4147-A177-3AD203B41FA5}">
                          <a16:colId xmlns:a16="http://schemas.microsoft.com/office/drawing/2014/main" xmlns="" val="2093779557"/>
                        </a:ext>
                      </a:extLst>
                    </a:gridCol>
                    <a:gridCol w="1983008">
                      <a:extLst>
                        <a:ext uri="{9D8B030D-6E8A-4147-A177-3AD203B41FA5}">
                          <a16:colId xmlns:a16="http://schemas.microsoft.com/office/drawing/2014/main" xmlns="" val="3077341092"/>
                        </a:ext>
                      </a:extLst>
                    </a:gridCol>
                    <a:gridCol w="2051358">
                      <a:extLst>
                        <a:ext uri="{9D8B030D-6E8A-4147-A177-3AD203B41FA5}">
                          <a16:colId xmlns:a16="http://schemas.microsoft.com/office/drawing/2014/main" xmlns="" val="2758847131"/>
                        </a:ext>
                      </a:extLst>
                    </a:gridCol>
                    <a:gridCol w="1357545">
                      <a:extLst>
                        <a:ext uri="{9D8B030D-6E8A-4147-A177-3AD203B41FA5}">
                          <a16:colId xmlns:a16="http://schemas.microsoft.com/office/drawing/2014/main" xmlns="" val="1523010250"/>
                        </a:ext>
                      </a:extLst>
                    </a:gridCol>
                    <a:gridCol w="1357545">
                      <a:extLst>
                        <a:ext uri="{9D8B030D-6E8A-4147-A177-3AD203B41FA5}">
                          <a16:colId xmlns:a16="http://schemas.microsoft.com/office/drawing/2014/main" xmlns="" val="412461205"/>
                        </a:ext>
                      </a:extLst>
                    </a:gridCol>
                  </a:tblGrid>
                  <a:tr h="518917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he-IL" sz="1600" dirty="0" smtClean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2546447430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14:m>
                            <m:oMath xmlns:m="http://schemas.openxmlformats.org/officeDocument/2006/math">
                              <m:r>
                                <a:rPr lang="en-US" altLang="he-IL" sz="1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he-IL" sz="1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altLang="he-IL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he-IL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he-IL" altLang="he-IL" sz="1400" b="0" i="1" smtClean="0">
                                          <a:latin typeface="Cambria Math" panose="02040503050406030204" pitchFamily="18" charset="0"/>
                                        </a:rPr>
                                        <m:t>25</m:t>
                                      </m:r>
                                    </m:num>
                                    <m:den>
                                      <m:r>
                                        <a:rPr lang="en-US" altLang="he-IL" sz="1400" b="0" i="1" smtClean="0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en-US" altLang="he-IL" sz="14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r>
                                    <a:rPr lang="he-IL" altLang="he-IL" sz="14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400" dirty="0" smtClean="0">
                              <a:effectLst/>
                            </a:rPr>
                            <a:t>=[2.5]=3</a:t>
                          </a:r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9071461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308899629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3770438874"/>
                      </a:ext>
                    </a:extLst>
                  </a:tr>
                  <a:tr h="518917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370960268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7043667"/>
                  </p:ext>
                </p:extLst>
              </p:nvPr>
            </p:nvGraphicFramePr>
            <p:xfrm>
              <a:off x="1740746" y="1896380"/>
              <a:ext cx="8145267" cy="3059060"/>
            </p:xfrm>
            <a:graphic>
              <a:graphicData uri="http://schemas.openxmlformats.org/drawingml/2006/table">
                <a:tbl>
                  <a:tblPr/>
                  <a:tblGrid>
                    <a:gridCol w="56955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757727066"/>
                        </a:ext>
                      </a:extLst>
                    </a:gridCol>
                    <a:gridCol w="82625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93779557"/>
                        </a:ext>
                      </a:extLst>
                    </a:gridCol>
                    <a:gridCol w="198300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077341092"/>
                        </a:ext>
                      </a:extLst>
                    </a:gridCol>
                    <a:gridCol w="205135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758847131"/>
                        </a:ext>
                      </a:extLst>
                    </a:gridCol>
                    <a:gridCol w="135754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523010250"/>
                        </a:ext>
                      </a:extLst>
                    </a:gridCol>
                    <a:gridCol w="135754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412461205"/>
                        </a:ext>
                      </a:extLst>
                    </a:gridCol>
                  </a:tblGrid>
                  <a:tr h="518917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he-IL" sz="1600" dirty="0" smtClean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6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EC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546447430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70552" t="-77477" r="-240491" b="-27747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9071461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308899629"/>
                      </a:ext>
                    </a:extLst>
                  </a:tr>
                  <a:tr h="67374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70438874"/>
                      </a:ext>
                    </a:extLst>
                  </a:tr>
                  <a:tr h="518917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/>
                            </a:defRPr>
                          </a:lvl9pPr>
                        </a:lstStyle>
                        <a:p>
                          <a:pPr algn="ctr" rtl="1"/>
                          <a:endParaRPr lang="en-US" sz="1400" dirty="0">
                            <a:effectLst/>
                          </a:endParaRPr>
                        </a:p>
                      </a:txBody>
                      <a:tcPr marL="37512" marR="37512" marT="18756" marB="18756" anchor="ctr">
                        <a:lnL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rgbClr val="A2A9B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8F9F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0960268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5333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2019-11-27T13:43:29Z</dcterms:created>
  <dcterms:modified xsi:type="dcterms:W3CDTF">2019-11-27T13:43:38Z</dcterms:modified>
</cp:coreProperties>
</file>