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2" autoAdjust="0"/>
    <p:restoredTop sz="94660"/>
  </p:normalViewPr>
  <p:slideViewPr>
    <p:cSldViewPr snapToGrid="0">
      <p:cViewPr varScale="1">
        <p:scale>
          <a:sx n="58" d="100"/>
          <a:sy n="58" d="100"/>
        </p:scale>
        <p:origin x="96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A7325-AAE0-4D6C-A94D-26FF6323510B}" type="datetimeFigureOut">
              <a:rPr lang="hu-HU" smtClean="0"/>
              <a:t>2023. 03. 25.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F00-43D4-41F1-89DA-7AA12CDA59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033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A7325-AAE0-4D6C-A94D-26FF6323510B}" type="datetimeFigureOut">
              <a:rPr lang="hu-HU" smtClean="0"/>
              <a:t>2023. 03. 25.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F00-43D4-41F1-89DA-7AA12CDA59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3060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A7325-AAE0-4D6C-A94D-26FF6323510B}" type="datetimeFigureOut">
              <a:rPr lang="hu-HU" smtClean="0"/>
              <a:t>2023. 03. 25.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F00-43D4-41F1-89DA-7AA12CDA59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7046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6096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Click to edit Master text styles</a:t>
            </a:r>
          </a:p>
          <a:p>
            <a:pPr lvl="1"/>
            <a:r>
              <a:rPr lang="hu-HU" dirty="0" smtClean="0"/>
              <a:t>Second level</a:t>
            </a:r>
          </a:p>
          <a:p>
            <a:pPr lvl="2"/>
            <a:r>
              <a:rPr lang="hu-HU" dirty="0" smtClean="0"/>
              <a:t>Third level</a:t>
            </a:r>
          </a:p>
          <a:p>
            <a:pPr lvl="3"/>
            <a:r>
              <a:rPr lang="hu-HU" dirty="0" smtClean="0"/>
              <a:t>Fourth level</a:t>
            </a:r>
          </a:p>
          <a:p>
            <a:pPr lvl="4"/>
            <a:r>
              <a:rPr lang="hu-HU" dirty="0" smtClean="0"/>
              <a:t>Fifth level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7112000" y="1600200"/>
            <a:ext cx="4470400" cy="411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741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A7325-AAE0-4D6C-A94D-26FF6323510B}" type="datetimeFigureOut">
              <a:rPr lang="hu-HU" smtClean="0"/>
              <a:t>2023. 03. 25.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F00-43D4-41F1-89DA-7AA12CDA59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3438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A7325-AAE0-4D6C-A94D-26FF6323510B}" type="datetimeFigureOut">
              <a:rPr lang="hu-HU" smtClean="0"/>
              <a:t>2023. 03. 25.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F00-43D4-41F1-89DA-7AA12CDA59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796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A7325-AAE0-4D6C-A94D-26FF6323510B}" type="datetimeFigureOut">
              <a:rPr lang="hu-HU" smtClean="0"/>
              <a:t>2023. 03. 25.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F00-43D4-41F1-89DA-7AA12CDA59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166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A7325-AAE0-4D6C-A94D-26FF6323510B}" type="datetimeFigureOut">
              <a:rPr lang="hu-HU" smtClean="0"/>
              <a:t>2023. 03. 25.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F00-43D4-41F1-89DA-7AA12CDA59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3370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A7325-AAE0-4D6C-A94D-26FF6323510B}" type="datetimeFigureOut">
              <a:rPr lang="hu-HU" smtClean="0"/>
              <a:t>2023. 03. 25.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F00-43D4-41F1-89DA-7AA12CDA59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3799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A7325-AAE0-4D6C-A94D-26FF6323510B}" type="datetimeFigureOut">
              <a:rPr lang="hu-HU" smtClean="0"/>
              <a:t>2023. 03. 25.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F00-43D4-41F1-89DA-7AA12CDA59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473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A7325-AAE0-4D6C-A94D-26FF6323510B}" type="datetimeFigureOut">
              <a:rPr lang="hu-HU" smtClean="0"/>
              <a:t>2023. 03. 25.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F00-43D4-41F1-89DA-7AA12CDA59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8188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A7325-AAE0-4D6C-A94D-26FF6323510B}" type="datetimeFigureOut">
              <a:rPr lang="hu-HU" smtClean="0"/>
              <a:t>2023. 03. 25.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F00-43D4-41F1-89DA-7AA12CDA59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6789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A7325-AAE0-4D6C-A94D-26FF6323510B}" type="datetimeFigureOut">
              <a:rPr lang="hu-HU" smtClean="0"/>
              <a:t>2023. 03. 25.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33F00-43D4-41F1-89DA-7AA12CDA599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3700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864863"/>
              </p:ext>
            </p:extLst>
          </p:nvPr>
        </p:nvGraphicFramePr>
        <p:xfrm>
          <a:off x="1810870" y="1339138"/>
          <a:ext cx="8588190" cy="531921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52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2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14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26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20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20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113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628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20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20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201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201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5201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201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201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5201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201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5201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411047">
                <a:tc gridSpan="1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xxx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6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0339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xxx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aaa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bbb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cccc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ddd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6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0339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aaa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bbb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ccc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ddd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6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6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3"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aaa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3"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bbb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3"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ccc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3"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ddd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6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5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5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5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5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5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5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5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46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46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46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aaa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ccc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ddd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25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46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46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 rowSpan="2"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5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ccc</a:t>
                      </a: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110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 gridSpan="3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25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3389" marR="33389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16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2023-03-25T22:30:24Z</dcterms:created>
  <dcterms:modified xsi:type="dcterms:W3CDTF">2023-03-25T22:30:52Z</dcterms:modified>
</cp:coreProperties>
</file>