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18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54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7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3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6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9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75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2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7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55925-E01A-41C3-AC3D-4B9B16A6C271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D7A2D-20BE-4203-8766-FE43199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0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1913" y="1600200"/>
            <a:ext cx="735488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863"/>
              </a:spcBef>
              <a:buClr>
                <a:srgbClr val="6600CC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altLang="en-US" dirty="0">
                <a:solidFill>
                  <a:srgbClr val="C00000"/>
                </a:solidFill>
              </a:rPr>
              <a:t>A</a:t>
            </a:r>
            <a:endParaRPr lang="he-IL" altLang="en-US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  <a:spcBef>
                <a:spcPts val="863"/>
              </a:spcBef>
              <a:buClr>
                <a:srgbClr val="6600CC"/>
              </a:buClr>
              <a:buSzPct val="120000"/>
              <a:buFont typeface="Wingdings 2" panose="05020102010507070707" pitchFamily="18" charset="2"/>
              <a:buChar char="&lt;"/>
            </a:pPr>
            <a:r>
              <a:rPr lang="he-IL" altLang="en-US" dirty="0" smtClean="0">
                <a:solidFill>
                  <a:srgbClr val="FF33CC"/>
                </a:solidFill>
              </a:rPr>
              <a:t>   </a:t>
            </a:r>
            <a:r>
              <a:rPr lang="en-US" altLang="en-US" dirty="0" smtClean="0">
                <a:solidFill>
                  <a:srgbClr val="336600"/>
                </a:solidFill>
              </a:rPr>
              <a:t>B</a:t>
            </a:r>
            <a:endParaRPr lang="he-IL" altLang="en-US" dirty="0" smtClean="0">
              <a:solidFill>
                <a:srgbClr val="336600"/>
              </a:solidFill>
            </a:endParaRPr>
          </a:p>
          <a:p>
            <a:pPr>
              <a:lnSpc>
                <a:spcPct val="150000"/>
              </a:lnSpc>
              <a:spcBef>
                <a:spcPts val="863"/>
              </a:spcBef>
              <a:buClr>
                <a:srgbClr val="6600CC"/>
              </a:buClr>
              <a:buSzPct val="120000"/>
              <a:buFont typeface="Wingdings" panose="05000000000000000000" pitchFamily="2" charset="2"/>
              <a:buChar char=""/>
            </a:pPr>
            <a:r>
              <a:rPr lang="he-IL" altLang="en-US" dirty="0" smtClean="0">
                <a:solidFill>
                  <a:srgbClr val="C00000"/>
                </a:solidFill>
              </a:rPr>
              <a:t>  </a:t>
            </a:r>
            <a:r>
              <a:rPr lang="en-US" altLang="en-US" dirty="0" smtClean="0">
                <a:solidFill>
                  <a:srgbClr val="C00000"/>
                </a:solidFill>
              </a:rPr>
              <a:t>C</a:t>
            </a:r>
            <a:endParaRPr lang="he-IL" altLang="en-US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  <a:spcBef>
                <a:spcPts val="863"/>
              </a:spcBef>
              <a:buClr>
                <a:srgbClr val="6600CC"/>
              </a:buClr>
              <a:buSzPct val="120000"/>
              <a:buFont typeface="Wingdings" panose="05000000000000000000" pitchFamily="2" charset="2"/>
              <a:buChar char="y"/>
            </a:pPr>
            <a:r>
              <a:rPr lang="he-IL" altLang="en-US" dirty="0" smtClean="0">
                <a:solidFill>
                  <a:srgbClr val="FF9966"/>
                </a:solidFill>
              </a:rPr>
              <a:t>  </a:t>
            </a:r>
            <a:r>
              <a:rPr lang="en-US" altLang="en-US" dirty="0" smtClean="0">
                <a:solidFill>
                  <a:srgbClr val="003399"/>
                </a:solidFill>
              </a:rPr>
              <a:t>D</a:t>
            </a:r>
            <a:endParaRPr lang="he-IL" altLang="en-US" dirty="0" smtClean="0">
              <a:solidFill>
                <a:srgbClr val="003399"/>
              </a:solidFill>
            </a:endParaRPr>
          </a:p>
          <a:p>
            <a:pPr>
              <a:lnSpc>
                <a:spcPct val="150000"/>
              </a:lnSpc>
              <a:spcBef>
                <a:spcPts val="863"/>
              </a:spcBef>
              <a:buClr>
                <a:srgbClr val="6600CC"/>
              </a:buClr>
              <a:buSzPct val="120000"/>
              <a:buFont typeface="Wingdings" panose="05000000000000000000" pitchFamily="2" charset="2"/>
              <a:buChar char="J"/>
            </a:pPr>
            <a:r>
              <a:rPr lang="he-IL" altLang="en-US" dirty="0" smtClean="0">
                <a:solidFill>
                  <a:srgbClr val="C00000"/>
                </a:solidFill>
              </a:rPr>
              <a:t>  </a:t>
            </a:r>
            <a:r>
              <a:rPr lang="en-US" altLang="en-US" dirty="0" smtClean="0">
                <a:solidFill>
                  <a:srgbClr val="C00000"/>
                </a:solidFill>
              </a:rPr>
              <a:t>E</a:t>
            </a:r>
            <a:endParaRPr lang="en-US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329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Wingdings 2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1</cp:revision>
  <dcterms:created xsi:type="dcterms:W3CDTF">2014-04-21T20:37:56Z</dcterms:created>
  <dcterms:modified xsi:type="dcterms:W3CDTF">2014-04-21T20:38:05Z</dcterms:modified>
</cp:coreProperties>
</file>