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CB2C4"/>
    <a:srgbClr val="2D5077"/>
    <a:srgbClr val="00CCFF"/>
    <a:srgbClr val="33CCCC"/>
    <a:srgbClr val="333333"/>
    <a:srgbClr val="3FAB3F"/>
    <a:srgbClr val="82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7199" autoAdjust="0"/>
  </p:normalViewPr>
  <p:slideViewPr>
    <p:cSldViewPr>
      <p:cViewPr varScale="1">
        <p:scale>
          <a:sx n="110" d="100"/>
          <a:sy n="110" d="100"/>
        </p:scale>
        <p:origin x="16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600" y="-8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fld id="{DB637AEC-4627-4C93-B874-1610D49AE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7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fld id="{32ADB49A-F939-42AE-ACA1-A6E686583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22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F0C16-0431-4381-ABE7-7A431B599C11}" type="slidenum">
              <a:rPr lang="en-US"/>
              <a:pPr/>
              <a:t>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 sz="2000" b="1" i="1">
                <a:latin typeface="Garamond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2B80B96-CFC3-40EE-B192-B2C07002003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6027" name="Picture 11" descr="Cover Graphi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8" name="Rectangle 12"/>
          <p:cNvSpPr>
            <a:spLocks noChangeArrowheads="1"/>
          </p:cNvSpPr>
          <p:nvPr userDrawn="1"/>
        </p:nvSpPr>
        <p:spPr bwMode="auto">
          <a:xfrm>
            <a:off x="3581400" y="1760538"/>
            <a:ext cx="5562600" cy="2286000"/>
          </a:xfrm>
          <a:prstGeom prst="rect">
            <a:avLst/>
          </a:prstGeom>
          <a:solidFill>
            <a:srgbClr val="6789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Rectangle 13"/>
          <p:cNvSpPr>
            <a:spLocks noChangeArrowheads="1"/>
          </p:cNvSpPr>
          <p:nvPr userDrawn="1"/>
        </p:nvSpPr>
        <p:spPr bwMode="auto">
          <a:xfrm>
            <a:off x="0" y="5638800"/>
            <a:ext cx="9144000" cy="609600"/>
          </a:xfrm>
          <a:prstGeom prst="rect">
            <a:avLst/>
          </a:prstGeom>
          <a:solidFill>
            <a:srgbClr val="3FAB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 userDrawn="1"/>
        </p:nvSpPr>
        <p:spPr bwMode="auto">
          <a:xfrm>
            <a:off x="3619500" y="1930400"/>
            <a:ext cx="510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EPA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Small Business Ombudsman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(OSDBU)</a:t>
            </a:r>
          </a:p>
        </p:txBody>
      </p:sp>
      <p:sp>
        <p:nvSpPr>
          <p:cNvPr id="86031" name="Rectangle 15"/>
          <p:cNvSpPr>
            <a:spLocks noChangeArrowheads="1"/>
          </p:cNvSpPr>
          <p:nvPr userDrawn="1"/>
        </p:nvSpPr>
        <p:spPr bwMode="auto">
          <a:xfrm>
            <a:off x="1219200" y="5743575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000" b="1" i="1">
                <a:solidFill>
                  <a:schemeClr val="bg1"/>
                </a:solidFill>
                <a:latin typeface="Garamond" pitchFamily="18" charset="0"/>
              </a:rPr>
              <a:t>Opening Doors for America’s Small Businesses</a:t>
            </a:r>
          </a:p>
        </p:txBody>
      </p:sp>
      <p:sp>
        <p:nvSpPr>
          <p:cNvPr id="86032" name="Text Box 16"/>
          <p:cNvSpPr txBox="1">
            <a:spLocks noChangeArrowheads="1"/>
          </p:cNvSpPr>
          <p:nvPr userDrawn="1"/>
        </p:nvSpPr>
        <p:spPr bwMode="auto">
          <a:xfrm>
            <a:off x="3505200" y="127635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2D5077"/>
                </a:solidFill>
                <a:latin typeface="Times New Roman" pitchFamily="18" charset="0"/>
              </a:rPr>
              <a:t>Program Overview of the</a:t>
            </a:r>
          </a:p>
        </p:txBody>
      </p:sp>
      <p:pic>
        <p:nvPicPr>
          <p:cNvPr id="86033" name="Picture 17" descr="EPA COLOR logo 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7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621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621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12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9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98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8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3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9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17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3" name="Rectangle 41"/>
          <p:cNvSpPr>
            <a:spLocks noChangeArrowheads="1"/>
          </p:cNvSpPr>
          <p:nvPr userDrawn="1"/>
        </p:nvSpPr>
        <p:spPr bwMode="auto">
          <a:xfrm>
            <a:off x="0" y="6477000"/>
            <a:ext cx="1744000" cy="381000"/>
          </a:xfrm>
          <a:prstGeom prst="rect">
            <a:avLst/>
          </a:prstGeom>
          <a:solidFill>
            <a:srgbClr val="9CB2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en-US"/>
          </a:p>
        </p:txBody>
      </p:sp>
      <p:pic>
        <p:nvPicPr>
          <p:cNvPr descr="Open Door_Logo" id="85007" name="Picture 15"/>
          <p:cNvPicPr>
            <a:picLocks noChangeArrowheads="1" noChangeAspect="1"/>
          </p:cNvPicPr>
          <p:nvPr userDrawn="1"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52950"/>
            <a:ext cx="113823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fontAlgn="base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typeface="+mj-lt"/>
          <a:ea typeface="+mj-ea"/>
          <a:cs typeface="+mj-cs"/>
        </a:defRPr>
      </a:lvl1pPr>
      <a:lvl2pPr algn="l" fontAlgn="base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charset="0" pitchFamily="18" typeface="Garamond"/>
        </a:defRPr>
      </a:lvl2pPr>
      <a:lvl3pPr algn="l" fontAlgn="base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charset="0" pitchFamily="18" typeface="Garamond"/>
        </a:defRPr>
      </a:lvl3pPr>
      <a:lvl4pPr algn="l" fontAlgn="base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charset="0" pitchFamily="18" typeface="Garamond"/>
        </a:defRPr>
      </a:lvl4pPr>
      <a:lvl5pPr algn="l" fontAlgn="base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charset="0" pitchFamily="18" typeface="Garamond"/>
        </a:defRPr>
      </a:lvl5pPr>
      <a:lvl6pPr algn="l" fontAlgn="base" marL="457200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charset="0" pitchFamily="18" typeface="Garamond"/>
        </a:defRPr>
      </a:lvl6pPr>
      <a:lvl7pPr algn="l" fontAlgn="base" marL="914400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charset="0" pitchFamily="18" typeface="Garamond"/>
        </a:defRPr>
      </a:lvl7pPr>
      <a:lvl8pPr algn="l" fontAlgn="base" marL="1371600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charset="0" pitchFamily="18" typeface="Garamond"/>
        </a:defRPr>
      </a:lvl8pPr>
      <a:lvl9pPr algn="l" fontAlgn="base" marL="1828800" rtl="0">
        <a:spcBef>
          <a:spcPct val="0"/>
        </a:spcBef>
        <a:spcAft>
          <a:spcPct val="0"/>
        </a:spcAft>
        <a:defRPr b="1" sz="3600">
          <a:solidFill>
            <a:srgbClr val="2D5077"/>
          </a:solidFill>
          <a:latin charset="0" pitchFamily="18" typeface="Garamond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lr>
          <a:schemeClr val="accent1"/>
        </a:buClr>
        <a:buFont charset="2" pitchFamily="2" typeface="Wingdings"/>
        <a:buChar char="§"/>
        <a:defRPr sz="2400">
          <a:solidFill>
            <a:schemeClr val="bg1"/>
          </a:solidFill>
          <a:latin typeface="+mn-lt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lr>
          <a:srgbClr val="009900"/>
        </a:buClr>
        <a:buSzPct val="65000"/>
        <a:buChar char="•"/>
        <a:defRPr sz="2000">
          <a:solidFill>
            <a:schemeClr val="bg1"/>
          </a:solidFill>
          <a:latin typeface="+mn-lt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lr>
          <a:schemeClr val="accent1"/>
        </a:buClr>
        <a:buFont charset="2" pitchFamily="2" typeface="Wingdings"/>
        <a:buChar char="§"/>
        <a:defRPr sz="2000">
          <a:solidFill>
            <a:schemeClr val="bg1"/>
          </a:solidFill>
          <a:latin typeface="+mn-lt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lr>
          <a:srgbClr val="009900"/>
        </a:buClr>
        <a:buSzPct val="80000"/>
        <a:buChar char="•"/>
        <a:defRPr sz="2000">
          <a:solidFill>
            <a:schemeClr val="bg1"/>
          </a:solidFill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rgbClr val="009900"/>
        </a:buClr>
        <a:buSzPct val="80000"/>
        <a:buChar char="•"/>
        <a:defRPr sz="2000">
          <a:solidFill>
            <a:schemeClr val="bg1"/>
          </a:solidFill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rgbClr val="009900"/>
        </a:buClr>
        <a:buSzPct val="80000"/>
        <a:buChar char="•"/>
        <a:defRPr sz="2000">
          <a:solidFill>
            <a:schemeClr val="bg1"/>
          </a:solidFill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rgbClr val="009900"/>
        </a:buClr>
        <a:buSzPct val="80000"/>
        <a:buChar char="•"/>
        <a:defRPr sz="2000">
          <a:solidFill>
            <a:schemeClr val="bg1"/>
          </a:solidFill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rgbClr val="009900"/>
        </a:buClr>
        <a:buSzPct val="8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2211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Garamond</vt:lpstr>
      <vt:lpstr>Times New Roman</vt:lpstr>
      <vt:lpstr>Verdana</vt:lpstr>
      <vt:lpstr>Wingdings</vt:lpstr>
      <vt:lpstr>Level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Tampa Presentation</dc:title>
  <dc:creator>user</dc:creator>
  <cp:lastModifiedBy>Rajeev Kumar</cp:lastModifiedBy>
  <cp:revision>137</cp:revision>
  <cp:lastPrinted>2004-01-29T21:57:29Z</cp:lastPrinted>
  <dcterms:created xsi:type="dcterms:W3CDTF">2000-01-24T20:31:34Z</dcterms:created>
  <dcterms:modified xsi:type="dcterms:W3CDTF">2021-12-07T11:06:20Z</dcterms:modified>
</cp:coreProperties>
</file>