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2192000" cy="6858000"/>
  <p:notesSz cx="6858000" cy="9144000"/>
  <p:defaultTextStyle>
    <a:defPPr>
      <a:defRPr lang="en-GB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89C858D2-A18A-49B6-8F24-A371547981C3}" v="25" dt="2021-03-09T17:28:39.47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72" autoAdjust="0"/>
    <p:restoredTop sz="94660"/>
  </p:normalViewPr>
  <p:slideViewPr>
    <p:cSldViewPr snapToGrid="0">
      <p:cViewPr varScale="1">
        <p:scale>
          <a:sx n="86" d="100"/>
          <a:sy n="86" d="100"/>
        </p:scale>
        <p:origin x="96" y="8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3878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029054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794456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491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15245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30920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331723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03125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463889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184145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GB"/>
              <a:t>Click icon to add picture</a:t>
            </a:r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189582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6CE7D5-CF57-46EF-B807-FDD0502418D4}" type="datetimeFigureOut">
              <a:rPr lang="en-GB" smtClean="0"/>
              <a:t>09/03/2021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30EA680-D336-4FF7-8B7A-9848BB0A1C3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0954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GB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8B258862-978E-41D4-9115-87F5CFDE1EFC}"/>
              </a:ext>
            </a:extLst>
          </p:cNvPr>
          <p:cNvSpPr txBox="1"/>
          <p:nvPr/>
        </p:nvSpPr>
        <p:spPr>
          <a:xfrm>
            <a:off x="4724400" y="3200400"/>
            <a:ext cx="2743199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285750" indent="-285750" algn="l">
              <a:buFont typeface="Arial"/>
              <a:buChar char="•"/>
            </a:pPr>
            <a:r>
              <a:rPr lang="en-GB" dirty="0">
                <a:cs typeface="Calibri"/>
              </a:rPr>
              <a:t>AAA</a:t>
            </a:r>
          </a:p>
          <a:p>
            <a:pPr marL="285750" indent="-285750">
              <a:buFont typeface="Arial"/>
              <a:buChar char="•"/>
            </a:pPr>
            <a:r>
              <a:rPr lang="en-GB" dirty="0">
                <a:cs typeface="Calibri"/>
              </a:rPr>
              <a:t>BBB</a:t>
            </a:r>
          </a:p>
          <a:p>
            <a:pPr marL="285750" indent="-285750">
              <a:buFont typeface="Arial"/>
              <a:buChar char="•"/>
            </a:pPr>
            <a:r>
              <a:rPr lang="en-GB" dirty="0">
                <a:cs typeface="Calibri"/>
              </a:rPr>
              <a:t>CCC</a:t>
            </a:r>
          </a:p>
        </p:txBody>
      </p:sp>
    </p:spTree>
    <p:extLst>
      <p:ext uri="{BB962C8B-B14F-4D97-AF65-F5344CB8AC3E}">
        <p14:creationId xmlns:p14="http://schemas.microsoft.com/office/powerpoint/2010/main" val="1098572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0</Words>
  <Application>Microsoft Office PowerPoint</Application>
  <PresentationFormat>Widescreen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/>
  <cp:lastModifiedBy> </cp:lastModifiedBy>
  <cp:revision>12</cp:revision>
  <dcterms:created xsi:type="dcterms:W3CDTF">2013-07-15T20:26:40Z</dcterms:created>
  <dcterms:modified xsi:type="dcterms:W3CDTF">2021-03-09T17:28:49Z</dcterms:modified>
</cp:coreProperties>
</file>