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50" r:id="rId4"/>
  </p:sldMasterIdLst>
  <p:notesMasterIdLst>
    <p:notesMasterId r:id="rId6"/>
  </p:notesMasterIdLst>
  <p:sldIdLst>
    <p:sldId id="267" r:id="rId5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DF6785-4DFB-F4DE-F2C0-DC446711EF2C}" name="Jeff Reser" initials="JR" userId="Jeff Reser" providerId="None"/>
  <p188:author id="{DC0077B3-5DBB-EDEC-F055-DA8A04F1A110}" name="Michal Svec" initials="MS" userId="S::msvec@suse.com::e0a16f7c-14ff-4656-965a-4065c755279a" providerId="AD"/>
  <p188:author id="{1F407BF8-EE83-1A4C-B3B0-41F6A69C781C}" name="Tom Callway" initials="TC" userId="S::tom.callway@suse.com::416fbb2d-6a98-4dd5-8d93-9f2613844fb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l Svec" initials="MS" lastIdx="2" clrIdx="0">
    <p:extLst>
      <p:ext uri="{19B8F6BF-5375-455C-9EA6-DF929625EA0E}">
        <p15:presenceInfo xmlns:p15="http://schemas.microsoft.com/office/powerpoint/2012/main" userId="S::msvec@suse.com::e0a16f7c-14ff-4656-965a-4065c755279a" providerId="AD"/>
      </p:ext>
    </p:extLst>
  </p:cmAuthor>
  <p:cmAuthor id="2" name="Kate O'Twelftree" initials="KO" lastIdx="3" clrIdx="1">
    <p:extLst>
      <p:ext uri="{19B8F6BF-5375-455C-9EA6-DF929625EA0E}">
        <p15:presenceInfo xmlns:p15="http://schemas.microsoft.com/office/powerpoint/2012/main" userId="S::kate.otwelftree@suse.com::a6548982-0042-47bc-800e-3be9eee93890" providerId="AD"/>
      </p:ext>
    </p:extLst>
  </p:cmAuthor>
  <p:cmAuthor id="3" name="Jeff Reser" initials="JR [2]" lastIdx="3" clrIdx="2">
    <p:extLst>
      <p:ext uri="{19B8F6BF-5375-455C-9EA6-DF929625EA0E}">
        <p15:presenceInfo xmlns:p15="http://schemas.microsoft.com/office/powerpoint/2012/main" userId="Jeff Re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C322C"/>
    <a:srgbClr val="192072"/>
    <a:srgbClr val="FE7C3F"/>
    <a:srgbClr val="90EBCD"/>
    <a:srgbClr val="3138A7"/>
    <a:srgbClr val="30BA77"/>
    <a:srgbClr val="175D51"/>
    <a:srgbClr val="12E8DD"/>
    <a:srgbClr val="2453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70EE6D-B312-5543-9A11-C76DB993FDE0}" v="26" dt="2022-07-08T13:07:32.921"/>
    <p1510:client id="{FF895639-3EB2-751D-6AFE-838767F5D779}" v="28" dt="2022-07-25T07:35:12.244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6" d="100"/>
          <a:sy n="106" d="100"/>
        </p:scale>
        <p:origin x="20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commentAuthors" Target="commentAuthor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5CFFD-C28E-4F99-A0AE-37E23A3D8A38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19A10-C191-488C-8380-88750C29A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18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19A10-C191-488C-8380-88750C29A3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1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57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391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35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42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47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282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82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39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272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71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2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8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65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690">
              <a:spcBef>
                <a:spcPts val="180"/>
              </a:spcBef>
            </a:pPr>
            <a:fld id="{81D60167-4931-47E6-BA6A-407CBD079E47}" type="slidenum">
              <a:rPr lang="en-US" smtClean="0"/>
              <a:pPr marL="127690">
                <a:spcBef>
                  <a:spcPts val="180"/>
                </a:spcBef>
              </a:pPr>
              <a:t>1</a:t>
            </a:fld>
            <a:endParaRPr/>
          </a:p>
        </p:txBody>
      </p:sp>
      <p:pic>
        <p:nvPicPr>
          <p:cNvPr id="15" name="Video 22">
            <a:extLst>
              <a:ext uri="{FF2B5EF4-FFF2-40B4-BE49-F238E27FC236}">
                <a16:creationId xmlns:a16="http://schemas.microsoft.com/office/drawing/2014/main" id="{4F2B5DD4-175A-477F-FDBE-6E7A2EDCD7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3400" r="11465"/>
          <a:stretch/>
        </p:blipFill>
        <p:spPr>
          <a:xfrm>
            <a:off x="5525565" y="37999"/>
            <a:ext cx="6635750" cy="6789315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8CEE51-3551-020A-60B9-EA3180923187}"/>
              </a:ext>
            </a:extLst>
          </p:cNvPr>
          <p:cNvSpPr/>
          <p:nvPr/>
        </p:nvSpPr>
        <p:spPr>
          <a:xfrm>
            <a:off x="6300592" y="4572000"/>
            <a:ext cx="5260931" cy="1436914"/>
          </a:xfrm>
          <a:prstGeom prst="rect">
            <a:avLst/>
          </a:prstGeom>
          <a:solidFill>
            <a:srgbClr val="0C322C">
              <a:alpha val="6191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8E0C89-6D82-444A-B936-D189D7CFE732}"/>
              </a:ext>
            </a:extLst>
          </p:cNvPr>
          <p:cNvGrpSpPr/>
          <p:nvPr/>
        </p:nvGrpSpPr>
        <p:grpSpPr>
          <a:xfrm>
            <a:off x="6691051" y="4684179"/>
            <a:ext cx="4769112" cy="1212556"/>
            <a:chOff x="7074590" y="2183016"/>
            <a:chExt cx="4734340" cy="1392255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FA78E4D-69C0-2B47-9F99-22AC30F873E6}"/>
                </a:ext>
              </a:extLst>
            </p:cNvPr>
            <p:cNvSpPr/>
            <p:nvPr/>
          </p:nvSpPr>
          <p:spPr>
            <a:xfrm>
              <a:off x="7114511" y="2607083"/>
              <a:ext cx="1075764" cy="96818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DEV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7556A63-F014-AD4D-9757-3EC8B2026A1D}"/>
                </a:ext>
              </a:extLst>
            </p:cNvPr>
            <p:cNvSpPr/>
            <p:nvPr/>
          </p:nvSpPr>
          <p:spPr>
            <a:xfrm>
              <a:off x="8783469" y="2607083"/>
              <a:ext cx="1075764" cy="96818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QA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0ABD3A1-52E4-AA40-8E95-8D042A655C67}"/>
                </a:ext>
              </a:extLst>
            </p:cNvPr>
            <p:cNvSpPr/>
            <p:nvPr/>
          </p:nvSpPr>
          <p:spPr>
            <a:xfrm>
              <a:off x="10452427" y="2607083"/>
              <a:ext cx="1075764" cy="96818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PROD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0C65DF6-BDD4-5D43-AD09-E597DB539328}"/>
                </a:ext>
              </a:extLst>
            </p:cNvPr>
            <p:cNvCxnSpPr>
              <a:stCxn id="7" idx="3"/>
              <a:endCxn id="8" idx="1"/>
            </p:cNvCxnSpPr>
            <p:nvPr/>
          </p:nvCxnSpPr>
          <p:spPr>
            <a:xfrm>
              <a:off x="8190275" y="3091177"/>
              <a:ext cx="593194" cy="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6466AA1-E533-0E42-9A17-829825EB6331}"/>
                </a:ext>
              </a:extLst>
            </p:cNvPr>
            <p:cNvCxnSpPr/>
            <p:nvPr/>
          </p:nvCxnSpPr>
          <p:spPr>
            <a:xfrm>
              <a:off x="9859233" y="3091177"/>
              <a:ext cx="593194" cy="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239108-4A00-1649-9C6D-FF67257300FA}"/>
                </a:ext>
              </a:extLst>
            </p:cNvPr>
            <p:cNvSpPr txBox="1"/>
            <p:nvPr/>
          </p:nvSpPr>
          <p:spPr>
            <a:xfrm>
              <a:off x="7074590" y="2183016"/>
              <a:ext cx="4734340" cy="42406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US" dirty="0">
                <a:ln>
                  <a:solidFill>
                    <a:srgbClr val="FFFFFF"/>
                  </a:solidFill>
                </a:ln>
                <a:cs typeface="Poppins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B260A5CDD0B945931DC8AD3570BA13" ma:contentTypeVersion="13" ma:contentTypeDescription="Create a new document." ma:contentTypeScope="" ma:versionID="7254518c94b6ba2e0c79faedacc2b41b">
  <xsd:schema xmlns:xsd="http://www.w3.org/2001/XMLSchema" xmlns:xs="http://www.w3.org/2001/XMLSchema" xmlns:p="http://schemas.microsoft.com/office/2006/metadata/properties" xmlns:ns2="5187d7ca-9d49-4397-a7a6-4dffe3d83413" xmlns:ns3="d34cf168-afa1-4b77-9e8b-84c256c0c2e8" targetNamespace="http://schemas.microsoft.com/office/2006/metadata/properties" ma:root="true" ma:fieldsID="1836e9f31ad21eea84ec1faced46db8d" ns2:_="" ns3:_="">
    <xsd:import namespace="5187d7ca-9d49-4397-a7a6-4dffe3d83413"/>
    <xsd:import namespace="d34cf168-afa1-4b77-9e8b-84c256c0c2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87d7ca-9d49-4397-a7a6-4dffe3d834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4cf168-afa1-4b77-9e8b-84c256c0c2e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34cf168-afa1-4b77-9e8b-84c256c0c2e8">
      <UserInfo>
        <DisplayName>Matthias Eckermann</DisplayName>
        <AccountId>367</AccountId>
        <AccountType/>
      </UserInfo>
      <UserInfo>
        <DisplayName>Thore Bahr</DisplayName>
        <AccountId>142</AccountId>
        <AccountType/>
      </UserInfo>
      <UserInfo>
        <DisplayName>Stefan Behlert</DisplayName>
        <AccountId>188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3D228E4-0704-48AB-A5B4-085B844E48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DFEC51-B26E-4D98-A884-626ACDC4A582}">
  <ds:schemaRefs>
    <ds:schemaRef ds:uri="5187d7ca-9d49-4397-a7a6-4dffe3d83413"/>
    <ds:schemaRef ds:uri="d34cf168-afa1-4b77-9e8b-84c256c0c2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D3C6682-A717-4DEF-A002-EA59B5040EB5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  <ds:schemaRef ds:uri="http://purl.org/dc/terms/"/>
    <ds:schemaRef ds:uri="d34cf168-afa1-4b77-9e8b-84c256c0c2e8"/>
    <ds:schemaRef ds:uri="5187d7ca-9d49-4397-a7a6-4dffe3d8341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SUSE Infinity</Template>
  <TotalTime>0</TotalTime>
  <Words>3109</Words>
  <Application>Microsoft Office PowerPoint</Application>
  <PresentationFormat>Widescreen</PresentationFormat>
  <Paragraphs>342</Paragraphs>
  <Slides>1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Manager/>
  <Company>SUSE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SUMA 4.3 Customer Deck</dc:title>
  <dc:subject> </dc:subject>
  <dc:creator>Stacey Miller</dc:creator>
  <cp:keywords/>
  <dc:description/>
  <cp:lastModifiedBy>Stacey Miller</cp:lastModifiedBy>
  <cp:revision>16</cp:revision>
  <dcterms:created xsi:type="dcterms:W3CDTF">2021-02-15T13:03:21Z</dcterms:created>
  <dcterms:modified xsi:type="dcterms:W3CDTF">2022-07-25T07:39:48Z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0x010100A7B260A5CDD0B945931DC8AD3570BA13</vt:lpwstr>
  </property>
</Properties>
</file>