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embedTrueTypeFonts="1" saveSubsetFonts="1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Aharoni" panose="02010803020104030203" pitchFamily="2" charset="-79"/>
      <p:bold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F20490-3386-4F01-A9BA-8BCDE5EF7B2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A0D416D6-160C-4980-8B66-E5791E0885DF}">
      <dgm:prSet phldrT="[טקסט]"/>
      <dgm:spPr/>
      <dgm:t>
        <a:bodyPr/>
        <a:lstStyle/>
        <a:p>
          <a:pPr rtl="0"/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aaa</a:t>
          </a:r>
          <a:endParaRPr lang="he-IL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C8D2552B-6A34-4198-B8DF-40F5F3D7197A}" type="parTrans" cxnId="{FD2F3CAB-9C98-4C9E-A497-12ACDC05DAB2}">
      <dgm:prSet/>
      <dgm:spPr/>
      <dgm:t>
        <a:bodyPr/>
        <a:lstStyle/>
        <a:p>
          <a:pPr rtl="1"/>
          <a:endParaRPr lang="he-IL"/>
        </a:p>
      </dgm:t>
    </dgm:pt>
    <dgm:pt modelId="{7A0B585E-4F85-4FF7-A7E3-6C14B38FF8F2}" type="sibTrans" cxnId="{FD2F3CAB-9C98-4C9E-A497-12ACDC05DAB2}">
      <dgm:prSet/>
      <dgm:spPr/>
      <dgm:t>
        <a:bodyPr/>
        <a:lstStyle/>
        <a:p>
          <a:pPr rtl="1"/>
          <a:endParaRPr lang="he-IL"/>
        </a:p>
      </dgm:t>
    </dgm:pt>
    <dgm:pt modelId="{FCD846F7-E4F3-461A-BC11-3A43F54243FF}">
      <dgm:prSet phldrT="[טקסט]" custT="1"/>
      <dgm:spPr/>
      <dgm:t>
        <a:bodyPr/>
        <a:lstStyle/>
        <a:p>
          <a:pPr algn="l" rtl="0"/>
          <a:r>
            <a:rPr lang="en-US" sz="1900" dirty="0" err="1" smtClean="0">
              <a:latin typeface="Aharoni" panose="02010803020104030203" pitchFamily="2" charset="-79"/>
              <a:cs typeface="Aharoni" panose="02010803020104030203" pitchFamily="2" charset="-79"/>
            </a:rPr>
            <a:t>aaa</a:t>
          </a:r>
          <a:endParaRPr lang="he-IL" sz="19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43F4EC6-D651-41EC-850D-A10243E6FB5D}" type="parTrans" cxnId="{30DAE170-99C5-46C7-B9DC-487953310EFD}">
      <dgm:prSet/>
      <dgm:spPr/>
      <dgm:t>
        <a:bodyPr/>
        <a:lstStyle/>
        <a:p>
          <a:pPr rtl="1"/>
          <a:endParaRPr lang="he-IL"/>
        </a:p>
      </dgm:t>
    </dgm:pt>
    <dgm:pt modelId="{9D2CEAC0-E44A-4D3C-A199-A2D0C62C8A4B}" type="sibTrans" cxnId="{30DAE170-99C5-46C7-B9DC-487953310EFD}">
      <dgm:prSet/>
      <dgm:spPr/>
      <dgm:t>
        <a:bodyPr/>
        <a:lstStyle/>
        <a:p>
          <a:pPr rtl="1"/>
          <a:endParaRPr lang="he-IL"/>
        </a:p>
      </dgm:t>
    </dgm:pt>
    <dgm:pt modelId="{73C86916-7F4D-483B-86CC-4386813F2A91}">
      <dgm:prSet phldrT="[טקסט]" custT="1"/>
      <dgm:spPr/>
      <dgm:t>
        <a:bodyPr/>
        <a:lstStyle/>
        <a:p>
          <a:pPr algn="l" rtl="0"/>
          <a:r>
            <a:rPr lang="en-US" sz="1900" dirty="0" err="1" smtClean="0">
              <a:latin typeface="Aharoni" panose="02010803020104030203" pitchFamily="2" charset="-79"/>
              <a:cs typeface="Aharoni" panose="02010803020104030203" pitchFamily="2" charset="-79"/>
            </a:rPr>
            <a:t>bbb</a:t>
          </a:r>
          <a:endParaRPr lang="he-IL" sz="19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D96AA3E9-9DED-453E-928A-13AF0B4C664D}" type="parTrans" cxnId="{5616CF4B-1217-4CA6-B75B-3E3707130BB0}">
      <dgm:prSet/>
      <dgm:spPr/>
      <dgm:t>
        <a:bodyPr/>
        <a:lstStyle/>
        <a:p>
          <a:pPr rtl="1"/>
          <a:endParaRPr lang="he-IL"/>
        </a:p>
      </dgm:t>
    </dgm:pt>
    <dgm:pt modelId="{BE17E0E0-DC32-45E2-A25B-22C51BB1570F}" type="sibTrans" cxnId="{5616CF4B-1217-4CA6-B75B-3E3707130BB0}">
      <dgm:prSet/>
      <dgm:spPr/>
      <dgm:t>
        <a:bodyPr/>
        <a:lstStyle/>
        <a:p>
          <a:pPr rtl="1"/>
          <a:endParaRPr lang="he-IL"/>
        </a:p>
      </dgm:t>
    </dgm:pt>
    <dgm:pt modelId="{CA0B6B8A-5BE2-45F9-BFD2-9A3A8DB774FC}">
      <dgm:prSet phldrT="[טקסט]"/>
      <dgm:spPr/>
      <dgm:t>
        <a:bodyPr/>
        <a:lstStyle/>
        <a:p>
          <a:pPr rtl="0"/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bbb</a:t>
          </a:r>
          <a:endParaRPr lang="he-IL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601F369B-141B-4554-BE80-0DAE1BAF0373}" type="parTrans" cxnId="{3C52274F-4EE0-4112-89C2-3ADBAC429146}">
      <dgm:prSet/>
      <dgm:spPr/>
      <dgm:t>
        <a:bodyPr/>
        <a:lstStyle/>
        <a:p>
          <a:pPr rtl="1"/>
          <a:endParaRPr lang="he-IL"/>
        </a:p>
      </dgm:t>
    </dgm:pt>
    <dgm:pt modelId="{E5938B9E-5636-44FD-8FB8-9F3BE2E80CD1}" type="sibTrans" cxnId="{3C52274F-4EE0-4112-89C2-3ADBAC429146}">
      <dgm:prSet/>
      <dgm:spPr/>
      <dgm:t>
        <a:bodyPr/>
        <a:lstStyle/>
        <a:p>
          <a:pPr rtl="1"/>
          <a:endParaRPr lang="he-IL"/>
        </a:p>
      </dgm:t>
    </dgm:pt>
    <dgm:pt modelId="{B1D2FEB4-0C43-4B62-ADE5-385596A9CE66}">
      <dgm:prSet phldrT="[טקסט]" custT="1"/>
      <dgm:spPr/>
      <dgm:t>
        <a:bodyPr/>
        <a:lstStyle/>
        <a:p>
          <a:pPr algn="l" rtl="0"/>
          <a:r>
            <a:rPr lang="en-US" sz="1900" dirty="0" err="1" smtClean="0">
              <a:latin typeface="Aharoni" panose="02010803020104030203" pitchFamily="2" charset="-79"/>
              <a:cs typeface="Aharoni" panose="02010803020104030203" pitchFamily="2" charset="-79"/>
            </a:rPr>
            <a:t>aaa</a:t>
          </a:r>
          <a:endParaRPr lang="he-IL" sz="19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5D993218-0D74-416E-AAF9-E71FF047A358}" type="parTrans" cxnId="{6A3E70EE-01C3-4072-B457-91A2BAF2C691}">
      <dgm:prSet/>
      <dgm:spPr/>
      <dgm:t>
        <a:bodyPr/>
        <a:lstStyle/>
        <a:p>
          <a:pPr rtl="1"/>
          <a:endParaRPr lang="he-IL"/>
        </a:p>
      </dgm:t>
    </dgm:pt>
    <dgm:pt modelId="{AF2C3DFB-7FF7-4729-8FCB-336EFEEAEB41}" type="sibTrans" cxnId="{6A3E70EE-01C3-4072-B457-91A2BAF2C691}">
      <dgm:prSet/>
      <dgm:spPr/>
      <dgm:t>
        <a:bodyPr/>
        <a:lstStyle/>
        <a:p>
          <a:pPr rtl="1"/>
          <a:endParaRPr lang="he-IL"/>
        </a:p>
      </dgm:t>
    </dgm:pt>
    <dgm:pt modelId="{14A669D3-DC24-47C3-A280-3AEA1C96770E}">
      <dgm:prSet phldrT="[טקסט]" custT="1"/>
      <dgm:spPr/>
      <dgm:t>
        <a:bodyPr/>
        <a:lstStyle/>
        <a:p>
          <a:pPr algn="l" rtl="0"/>
          <a:r>
            <a:rPr lang="en-US" sz="1900" dirty="0" err="1" smtClean="0">
              <a:latin typeface="Aharoni" panose="02010803020104030203" pitchFamily="2" charset="-79"/>
              <a:cs typeface="Aharoni" panose="02010803020104030203" pitchFamily="2" charset="-79"/>
            </a:rPr>
            <a:t>bbb</a:t>
          </a:r>
          <a:endParaRPr lang="he-IL" sz="19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A0FEC8C0-FD25-4692-85B1-990DE2C6D34E}" type="parTrans" cxnId="{D42DD398-49CD-418E-A0A7-CD563644B63D}">
      <dgm:prSet/>
      <dgm:spPr/>
      <dgm:t>
        <a:bodyPr/>
        <a:lstStyle/>
        <a:p>
          <a:pPr rtl="1"/>
          <a:endParaRPr lang="he-IL"/>
        </a:p>
      </dgm:t>
    </dgm:pt>
    <dgm:pt modelId="{768BC06D-D37D-4999-A09C-5A2625D579DD}" type="sibTrans" cxnId="{D42DD398-49CD-418E-A0A7-CD563644B63D}">
      <dgm:prSet/>
      <dgm:spPr/>
      <dgm:t>
        <a:bodyPr/>
        <a:lstStyle/>
        <a:p>
          <a:pPr rtl="1"/>
          <a:endParaRPr lang="he-IL"/>
        </a:p>
      </dgm:t>
    </dgm:pt>
    <dgm:pt modelId="{F4CC8D32-3B00-4295-9DBE-54CEBBD44EFA}">
      <dgm:prSet phldrT="[טקסט]"/>
      <dgm:spPr/>
      <dgm:t>
        <a:bodyPr/>
        <a:lstStyle/>
        <a:p>
          <a:pPr rtl="1"/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ccc</a:t>
          </a:r>
          <a:endParaRPr lang="he-IL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68E184B0-B50B-4136-8201-4FF4E7EC32F3}" type="parTrans" cxnId="{D6C87B66-9906-4F20-806F-267944D79308}">
      <dgm:prSet/>
      <dgm:spPr/>
      <dgm:t>
        <a:bodyPr/>
        <a:lstStyle/>
        <a:p>
          <a:pPr rtl="1"/>
          <a:endParaRPr lang="he-IL"/>
        </a:p>
      </dgm:t>
    </dgm:pt>
    <dgm:pt modelId="{71EF3B76-E924-4BAC-9E4D-74FC86253AC8}" type="sibTrans" cxnId="{D6C87B66-9906-4F20-806F-267944D79308}">
      <dgm:prSet/>
      <dgm:spPr/>
      <dgm:t>
        <a:bodyPr/>
        <a:lstStyle/>
        <a:p>
          <a:pPr rtl="1"/>
          <a:endParaRPr lang="he-IL"/>
        </a:p>
      </dgm:t>
    </dgm:pt>
    <dgm:pt modelId="{F594FDCC-4859-4B1D-9526-2EBAB98EC533}">
      <dgm:prSet phldrT="[טקסט]" custT="1"/>
      <dgm:spPr/>
      <dgm:t>
        <a:bodyPr/>
        <a:lstStyle/>
        <a:p>
          <a:pPr rtl="0"/>
          <a:r>
            <a:rPr lang="en-US" sz="1900" dirty="0" err="1" smtClean="0">
              <a:latin typeface="Aharoni" panose="02010803020104030203" pitchFamily="2" charset="-79"/>
              <a:cs typeface="Aharoni" panose="02010803020104030203" pitchFamily="2" charset="-79"/>
            </a:rPr>
            <a:t>aaa</a:t>
          </a:r>
          <a:endParaRPr lang="he-IL" sz="19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6ED823E3-4C3E-448E-8B0D-3A23A9FF97DE}" type="parTrans" cxnId="{638A96A4-EE7B-44A7-B317-8EC1EF97A1F6}">
      <dgm:prSet/>
      <dgm:spPr/>
      <dgm:t>
        <a:bodyPr/>
        <a:lstStyle/>
        <a:p>
          <a:pPr rtl="1"/>
          <a:endParaRPr lang="he-IL"/>
        </a:p>
      </dgm:t>
    </dgm:pt>
    <dgm:pt modelId="{02CCD359-AFFD-4A36-B0E9-0060BA90249D}" type="sibTrans" cxnId="{638A96A4-EE7B-44A7-B317-8EC1EF97A1F6}">
      <dgm:prSet/>
      <dgm:spPr/>
      <dgm:t>
        <a:bodyPr/>
        <a:lstStyle/>
        <a:p>
          <a:pPr rtl="1"/>
          <a:endParaRPr lang="he-IL"/>
        </a:p>
      </dgm:t>
    </dgm:pt>
    <dgm:pt modelId="{2F7E2989-A9E5-415F-899E-1F127484CD21}">
      <dgm:prSet phldrT="[טקסט]" custT="1"/>
      <dgm:spPr/>
      <dgm:t>
        <a:bodyPr/>
        <a:lstStyle/>
        <a:p>
          <a:pPr rtl="0"/>
          <a:r>
            <a:rPr lang="en-US" sz="1900" dirty="0" err="1" smtClean="0">
              <a:latin typeface="Aharoni" panose="02010803020104030203" pitchFamily="2" charset="-79"/>
              <a:cs typeface="Aharoni" panose="02010803020104030203" pitchFamily="2" charset="-79"/>
            </a:rPr>
            <a:t>bbb</a:t>
          </a:r>
          <a:endParaRPr lang="he-IL" sz="19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11137E71-1862-433F-885D-209F5B612230}" type="parTrans" cxnId="{468229AD-4221-4437-AA6C-28C612E0888A}">
      <dgm:prSet/>
      <dgm:spPr/>
      <dgm:t>
        <a:bodyPr/>
        <a:lstStyle/>
        <a:p>
          <a:pPr rtl="1"/>
          <a:endParaRPr lang="he-IL"/>
        </a:p>
      </dgm:t>
    </dgm:pt>
    <dgm:pt modelId="{B4030502-C08B-431F-A200-AE23C7BA7BB7}" type="sibTrans" cxnId="{468229AD-4221-4437-AA6C-28C612E0888A}">
      <dgm:prSet/>
      <dgm:spPr/>
      <dgm:t>
        <a:bodyPr/>
        <a:lstStyle/>
        <a:p>
          <a:pPr rtl="1"/>
          <a:endParaRPr lang="he-IL"/>
        </a:p>
      </dgm:t>
    </dgm:pt>
    <dgm:pt modelId="{46AE3670-F11F-49AF-A477-79ED9359043E}">
      <dgm:prSet phldrT="[טקסט]" custT="1"/>
      <dgm:spPr/>
      <dgm:t>
        <a:bodyPr/>
        <a:lstStyle/>
        <a:p>
          <a:pPr algn="l" rtl="0"/>
          <a:r>
            <a:rPr lang="en-US" sz="1900" dirty="0" smtClean="0">
              <a:latin typeface="Aharoni" panose="02010803020104030203" pitchFamily="2" charset="-79"/>
              <a:cs typeface="Aharoni" panose="02010803020104030203" pitchFamily="2" charset="-79"/>
            </a:rPr>
            <a:t>ccc</a:t>
          </a:r>
          <a:endParaRPr lang="he-IL" sz="19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0625C8B-279E-496A-9219-DB691F2A769C}" type="parTrans" cxnId="{C25FDB20-FDD4-4420-BC2F-E9857655A142}">
      <dgm:prSet/>
      <dgm:spPr/>
      <dgm:t>
        <a:bodyPr/>
        <a:lstStyle/>
        <a:p>
          <a:pPr rtl="1"/>
          <a:endParaRPr lang="he-IL"/>
        </a:p>
      </dgm:t>
    </dgm:pt>
    <dgm:pt modelId="{5D08DDB6-6381-4543-8114-2A8A5724E214}" type="sibTrans" cxnId="{C25FDB20-FDD4-4420-BC2F-E9857655A142}">
      <dgm:prSet/>
      <dgm:spPr/>
      <dgm:t>
        <a:bodyPr/>
        <a:lstStyle/>
        <a:p>
          <a:pPr rtl="1"/>
          <a:endParaRPr lang="he-IL"/>
        </a:p>
      </dgm:t>
    </dgm:pt>
    <dgm:pt modelId="{A282FDE6-EA4C-4240-8E0E-30A885B8E171}">
      <dgm:prSet phldrT="[טקסט]" custT="1"/>
      <dgm:spPr/>
      <dgm:t>
        <a:bodyPr/>
        <a:lstStyle/>
        <a:p>
          <a:pPr algn="l" rtl="0"/>
          <a:r>
            <a:rPr lang="en-US" sz="1900" dirty="0" err="1" smtClean="0">
              <a:latin typeface="Aharoni" panose="02010803020104030203" pitchFamily="2" charset="-79"/>
              <a:cs typeface="Aharoni" panose="02010803020104030203" pitchFamily="2" charset="-79"/>
            </a:rPr>
            <a:t>ddd</a:t>
          </a:r>
          <a:endParaRPr lang="he-IL" sz="19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3BF5A4CD-AC93-4967-B097-1863B68C2455}" type="parTrans" cxnId="{5BF6279D-4C12-4C93-86E6-38E08070F114}">
      <dgm:prSet/>
      <dgm:spPr/>
      <dgm:t>
        <a:bodyPr/>
        <a:lstStyle/>
        <a:p>
          <a:pPr rtl="1"/>
          <a:endParaRPr lang="he-IL"/>
        </a:p>
      </dgm:t>
    </dgm:pt>
    <dgm:pt modelId="{9B17DCCF-D10F-4045-9AEE-30D95A61C0F2}" type="sibTrans" cxnId="{5BF6279D-4C12-4C93-86E6-38E08070F114}">
      <dgm:prSet/>
      <dgm:spPr/>
      <dgm:t>
        <a:bodyPr/>
        <a:lstStyle/>
        <a:p>
          <a:pPr rtl="1"/>
          <a:endParaRPr lang="he-IL"/>
        </a:p>
      </dgm:t>
    </dgm:pt>
    <dgm:pt modelId="{E68C4E1E-94BD-4DC8-A1FE-8DED040B4A23}">
      <dgm:prSet phldrT="[טקסט]" custT="1"/>
      <dgm:spPr/>
      <dgm:t>
        <a:bodyPr/>
        <a:lstStyle/>
        <a:p>
          <a:pPr algn="l" rtl="0"/>
          <a:r>
            <a:rPr lang="en-US" sz="1900" dirty="0" err="1" smtClean="0">
              <a:latin typeface="Aharoni" panose="02010803020104030203" pitchFamily="2" charset="-79"/>
              <a:cs typeface="Aharoni" panose="02010803020104030203" pitchFamily="2" charset="-79"/>
            </a:rPr>
            <a:t>eee</a:t>
          </a:r>
          <a:endParaRPr lang="he-IL" sz="19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0BC7327A-E5D7-4292-9844-1B009156A5DD}" type="parTrans" cxnId="{7B9FC4B9-A218-4684-9D37-B3E968B3308E}">
      <dgm:prSet/>
      <dgm:spPr/>
      <dgm:t>
        <a:bodyPr/>
        <a:lstStyle/>
        <a:p>
          <a:pPr rtl="1"/>
          <a:endParaRPr lang="he-IL"/>
        </a:p>
      </dgm:t>
    </dgm:pt>
    <dgm:pt modelId="{F279F19D-7CBC-46DE-AD9F-E006A657674F}" type="sibTrans" cxnId="{7B9FC4B9-A218-4684-9D37-B3E968B3308E}">
      <dgm:prSet/>
      <dgm:spPr/>
      <dgm:t>
        <a:bodyPr/>
        <a:lstStyle/>
        <a:p>
          <a:pPr rtl="1"/>
          <a:endParaRPr lang="he-IL"/>
        </a:p>
      </dgm:t>
    </dgm:pt>
    <dgm:pt modelId="{B03B5441-9FF2-4255-B014-5773030E1F7E}">
      <dgm:prSet phldrT="[טקסט]" custT="1"/>
      <dgm:spPr/>
      <dgm:t>
        <a:bodyPr/>
        <a:lstStyle/>
        <a:p>
          <a:pPr algn="l" rtl="0"/>
          <a:r>
            <a:rPr lang="en-US" sz="1900" dirty="0" err="1" smtClean="0">
              <a:latin typeface="Aharoni" panose="02010803020104030203" pitchFamily="2" charset="-79"/>
              <a:cs typeface="Aharoni" panose="02010803020104030203" pitchFamily="2" charset="-79"/>
            </a:rPr>
            <a:t>fff</a:t>
          </a:r>
          <a:endParaRPr lang="he-IL" sz="19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9B60BA2A-2DF7-405F-9734-398C6613E535}" type="parTrans" cxnId="{3A32E908-236A-452D-870F-456332415D9D}">
      <dgm:prSet/>
      <dgm:spPr/>
      <dgm:t>
        <a:bodyPr/>
        <a:lstStyle/>
        <a:p>
          <a:pPr rtl="1"/>
          <a:endParaRPr lang="he-IL"/>
        </a:p>
      </dgm:t>
    </dgm:pt>
    <dgm:pt modelId="{69573DAC-4D7D-48E6-98AE-978EDE7A724B}" type="sibTrans" cxnId="{3A32E908-236A-452D-870F-456332415D9D}">
      <dgm:prSet/>
      <dgm:spPr/>
      <dgm:t>
        <a:bodyPr/>
        <a:lstStyle/>
        <a:p>
          <a:pPr rtl="1"/>
          <a:endParaRPr lang="he-IL"/>
        </a:p>
      </dgm:t>
    </dgm:pt>
    <dgm:pt modelId="{DA80E11A-C5A2-469E-A0E6-E62A3D823CE0}">
      <dgm:prSet phldrT="[טקסט]" custT="1"/>
      <dgm:spPr/>
      <dgm:t>
        <a:bodyPr/>
        <a:lstStyle/>
        <a:p>
          <a:pPr algn="l" rtl="0"/>
          <a:r>
            <a:rPr lang="en-US" sz="1900" dirty="0" err="1" smtClean="0">
              <a:latin typeface="Aharoni" panose="02010803020104030203" pitchFamily="2" charset="-79"/>
              <a:cs typeface="Aharoni" panose="02010803020104030203" pitchFamily="2" charset="-79"/>
            </a:rPr>
            <a:t>hhh</a:t>
          </a:r>
          <a:endParaRPr lang="he-IL" sz="19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37B6CB1F-68BC-4AB4-BB42-ED549608173A}" type="parTrans" cxnId="{79CD16FD-6E1F-4742-9AC7-10F0B235AD57}">
      <dgm:prSet/>
      <dgm:spPr/>
      <dgm:t>
        <a:bodyPr/>
        <a:lstStyle/>
        <a:p>
          <a:pPr rtl="1"/>
          <a:endParaRPr lang="he-IL"/>
        </a:p>
      </dgm:t>
    </dgm:pt>
    <dgm:pt modelId="{4B76A1B2-9AA7-441B-9277-0781D3FAF858}" type="sibTrans" cxnId="{79CD16FD-6E1F-4742-9AC7-10F0B235AD57}">
      <dgm:prSet/>
      <dgm:spPr/>
      <dgm:t>
        <a:bodyPr/>
        <a:lstStyle/>
        <a:p>
          <a:pPr rtl="1"/>
          <a:endParaRPr lang="he-IL"/>
        </a:p>
      </dgm:t>
    </dgm:pt>
    <dgm:pt modelId="{7811664A-83FA-4897-824C-5EAFE81A518F}">
      <dgm:prSet phldrT="[טקסט]" custT="1"/>
      <dgm:spPr/>
      <dgm:t>
        <a:bodyPr/>
        <a:lstStyle/>
        <a:p>
          <a:pPr algn="l" rtl="0"/>
          <a:r>
            <a:rPr lang="en-US" sz="1900" dirty="0" smtClean="0">
              <a:latin typeface="Aharoni" panose="02010803020104030203" pitchFamily="2" charset="-79"/>
              <a:cs typeface="Aharoni" panose="02010803020104030203" pitchFamily="2" charset="-79"/>
            </a:rPr>
            <a:t>Iii</a:t>
          </a:r>
          <a:endParaRPr lang="he-IL" sz="19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B1E32D51-AA7B-4ABB-9535-BD3A301D5ACB}" type="parTrans" cxnId="{8CD40698-EDFA-456F-BB61-6005782DD8B9}">
      <dgm:prSet/>
      <dgm:spPr/>
      <dgm:t>
        <a:bodyPr/>
        <a:lstStyle/>
        <a:p>
          <a:pPr rtl="1"/>
          <a:endParaRPr lang="he-IL"/>
        </a:p>
      </dgm:t>
    </dgm:pt>
    <dgm:pt modelId="{F6FE2F14-E9A7-4B00-978E-C90D5E32FD0F}" type="sibTrans" cxnId="{8CD40698-EDFA-456F-BB61-6005782DD8B9}">
      <dgm:prSet/>
      <dgm:spPr/>
      <dgm:t>
        <a:bodyPr/>
        <a:lstStyle/>
        <a:p>
          <a:pPr rtl="1"/>
          <a:endParaRPr lang="he-IL"/>
        </a:p>
      </dgm:t>
    </dgm:pt>
    <dgm:pt modelId="{F771D56F-3D02-4F30-9B30-336BA77486D7}">
      <dgm:prSet phldrT="[טקסט]" custT="1"/>
      <dgm:spPr/>
      <dgm:t>
        <a:bodyPr/>
        <a:lstStyle/>
        <a:p>
          <a:pPr algn="l" rtl="0"/>
          <a:r>
            <a:rPr lang="en-US" sz="1900" dirty="0" err="1" smtClean="0">
              <a:latin typeface="Aharoni" panose="02010803020104030203" pitchFamily="2" charset="-79"/>
              <a:cs typeface="Aharoni" panose="02010803020104030203" pitchFamily="2" charset="-79"/>
            </a:rPr>
            <a:t>ggg</a:t>
          </a:r>
          <a:endParaRPr lang="he-IL" sz="19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AEDD7D19-6E0B-4369-BA6D-7B3A7D555F26}" type="parTrans" cxnId="{A1B9BA2E-20AD-4479-AEA7-4D9317204549}">
      <dgm:prSet/>
      <dgm:spPr/>
      <dgm:t>
        <a:bodyPr/>
        <a:lstStyle/>
        <a:p>
          <a:pPr rtl="1"/>
          <a:endParaRPr lang="he-IL"/>
        </a:p>
      </dgm:t>
    </dgm:pt>
    <dgm:pt modelId="{49FE02D6-4CF2-428D-A085-C26F0E0C256A}" type="sibTrans" cxnId="{A1B9BA2E-20AD-4479-AEA7-4D9317204549}">
      <dgm:prSet/>
      <dgm:spPr/>
      <dgm:t>
        <a:bodyPr/>
        <a:lstStyle/>
        <a:p>
          <a:pPr rtl="1"/>
          <a:endParaRPr lang="he-IL"/>
        </a:p>
      </dgm:t>
    </dgm:pt>
    <dgm:pt modelId="{AE7896DA-5661-471C-A57E-B84EA58B59CE}" type="pres">
      <dgm:prSet presAssocID="{82F20490-3386-4F01-A9BA-8BCDE5EF7B2F}" presName="Name0" presStyleCnt="0">
        <dgm:presLayoutVars>
          <dgm:dir/>
          <dgm:animLvl val="lvl"/>
          <dgm:resizeHandles val="exact"/>
        </dgm:presLayoutVars>
      </dgm:prSet>
      <dgm:spPr/>
    </dgm:pt>
    <dgm:pt modelId="{3C982EDB-B611-4D0D-91C7-50E0CCCF4E16}" type="pres">
      <dgm:prSet presAssocID="{A0D416D6-160C-4980-8B66-E5791E0885DF}" presName="composite" presStyleCnt="0"/>
      <dgm:spPr/>
    </dgm:pt>
    <dgm:pt modelId="{B73A411B-F167-4EB3-B0EF-9AFA856C7A1E}" type="pres">
      <dgm:prSet presAssocID="{A0D416D6-160C-4980-8B66-E5791E0885D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16E4950-7A2F-4F02-A80F-3CFB1B6EBE6C}" type="pres">
      <dgm:prSet presAssocID="{A0D416D6-160C-4980-8B66-E5791E0885D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0257689-0914-4FE3-86C9-44FAEA52BB80}" type="pres">
      <dgm:prSet presAssocID="{7A0B585E-4F85-4FF7-A7E3-6C14B38FF8F2}" presName="space" presStyleCnt="0"/>
      <dgm:spPr/>
    </dgm:pt>
    <dgm:pt modelId="{B9E3C92E-6FDD-4E6B-9B66-CDD31C23BAB9}" type="pres">
      <dgm:prSet presAssocID="{CA0B6B8A-5BE2-45F9-BFD2-9A3A8DB774FC}" presName="composite" presStyleCnt="0"/>
      <dgm:spPr/>
    </dgm:pt>
    <dgm:pt modelId="{CB2AD347-15C0-4A83-A390-733B86C9A945}" type="pres">
      <dgm:prSet presAssocID="{CA0B6B8A-5BE2-45F9-BFD2-9A3A8DB774F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B2921B1-ECC3-4660-9E64-4B1C33DA037A}" type="pres">
      <dgm:prSet presAssocID="{CA0B6B8A-5BE2-45F9-BFD2-9A3A8DB774FC}" presName="desTx" presStyleLbl="alignAccFollowNode1" presStyleIdx="1" presStyleCnt="3">
        <dgm:presLayoutVars>
          <dgm:bulletEnabled val="1"/>
        </dgm:presLayoutVars>
      </dgm:prSet>
      <dgm:spPr/>
    </dgm:pt>
    <dgm:pt modelId="{20AE648C-6E00-4311-9C50-F1C70469A283}" type="pres">
      <dgm:prSet presAssocID="{E5938B9E-5636-44FD-8FB8-9F3BE2E80CD1}" presName="space" presStyleCnt="0"/>
      <dgm:spPr/>
    </dgm:pt>
    <dgm:pt modelId="{7EEFAA96-2B51-4604-9D3A-D545E3675B2E}" type="pres">
      <dgm:prSet presAssocID="{F4CC8D32-3B00-4295-9DBE-54CEBBD44EFA}" presName="composite" presStyleCnt="0"/>
      <dgm:spPr/>
    </dgm:pt>
    <dgm:pt modelId="{6FF7B2AA-D136-416D-BBA6-E6EF6AF3B306}" type="pres">
      <dgm:prSet presAssocID="{F4CC8D32-3B00-4295-9DBE-54CEBBD44EF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B1C1C41-D70B-4149-A1DE-398B296C5E28}" type="pres">
      <dgm:prSet presAssocID="{F4CC8D32-3B00-4295-9DBE-54CEBBD44EF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42DD398-49CD-418E-A0A7-CD563644B63D}" srcId="{CA0B6B8A-5BE2-45F9-BFD2-9A3A8DB774FC}" destId="{14A669D3-DC24-47C3-A280-3AEA1C96770E}" srcOrd="1" destOrd="0" parTransId="{A0FEC8C0-FD25-4692-85B1-990DE2C6D34E}" sibTransId="{768BC06D-D37D-4999-A09C-5A2625D579DD}"/>
    <dgm:cxn modelId="{D846873E-4565-4833-8004-588F1BD2DFEF}" type="presOf" srcId="{A0D416D6-160C-4980-8B66-E5791E0885DF}" destId="{B73A411B-F167-4EB3-B0EF-9AFA856C7A1E}" srcOrd="0" destOrd="0" presId="urn:microsoft.com/office/officeart/2005/8/layout/hList1"/>
    <dgm:cxn modelId="{8CD40698-EDFA-456F-BB61-6005782DD8B9}" srcId="{A0D416D6-160C-4980-8B66-E5791E0885DF}" destId="{7811664A-83FA-4897-824C-5EAFE81A518F}" srcOrd="7" destOrd="0" parTransId="{B1E32D51-AA7B-4ABB-9535-BD3A301D5ACB}" sibTransId="{F6FE2F14-E9A7-4B00-978E-C90D5E32FD0F}"/>
    <dgm:cxn modelId="{4AF8CACC-4196-4812-9C23-F23CD4226648}" type="presOf" srcId="{F771D56F-3D02-4F30-9B30-336BA77486D7}" destId="{416E4950-7A2F-4F02-A80F-3CFB1B6EBE6C}" srcOrd="0" destOrd="8" presId="urn:microsoft.com/office/officeart/2005/8/layout/hList1"/>
    <dgm:cxn modelId="{D6C87B66-9906-4F20-806F-267944D79308}" srcId="{82F20490-3386-4F01-A9BA-8BCDE5EF7B2F}" destId="{F4CC8D32-3B00-4295-9DBE-54CEBBD44EFA}" srcOrd="2" destOrd="0" parTransId="{68E184B0-B50B-4136-8201-4FF4E7EC32F3}" sibTransId="{71EF3B76-E924-4BAC-9E4D-74FC86253AC8}"/>
    <dgm:cxn modelId="{3C52274F-4EE0-4112-89C2-3ADBAC429146}" srcId="{82F20490-3386-4F01-A9BA-8BCDE5EF7B2F}" destId="{CA0B6B8A-5BE2-45F9-BFD2-9A3A8DB774FC}" srcOrd="1" destOrd="0" parTransId="{601F369B-141B-4554-BE80-0DAE1BAF0373}" sibTransId="{E5938B9E-5636-44FD-8FB8-9F3BE2E80CD1}"/>
    <dgm:cxn modelId="{30DAE170-99C5-46C7-B9DC-487953310EFD}" srcId="{A0D416D6-160C-4980-8B66-E5791E0885DF}" destId="{FCD846F7-E4F3-461A-BC11-3A43F54243FF}" srcOrd="0" destOrd="0" parTransId="{243F4EC6-D651-41EC-850D-A10243E6FB5D}" sibTransId="{9D2CEAC0-E44A-4D3C-A199-A2D0C62C8A4B}"/>
    <dgm:cxn modelId="{6B3D2395-3996-469D-A7D6-716BD64E0E2B}" type="presOf" srcId="{82F20490-3386-4F01-A9BA-8BCDE5EF7B2F}" destId="{AE7896DA-5661-471C-A57E-B84EA58B59CE}" srcOrd="0" destOrd="0" presId="urn:microsoft.com/office/officeart/2005/8/layout/hList1"/>
    <dgm:cxn modelId="{21660E28-58A4-4D19-B8EB-DD8B4C14590A}" type="presOf" srcId="{73C86916-7F4D-483B-86CC-4386813F2A91}" destId="{416E4950-7A2F-4F02-A80F-3CFB1B6EBE6C}" srcOrd="0" destOrd="1" presId="urn:microsoft.com/office/officeart/2005/8/layout/hList1"/>
    <dgm:cxn modelId="{6739480C-133C-4C97-9DA2-C617025A02E1}" type="presOf" srcId="{A282FDE6-EA4C-4240-8E0E-30A885B8E171}" destId="{416E4950-7A2F-4F02-A80F-3CFB1B6EBE6C}" srcOrd="0" destOrd="3" presId="urn:microsoft.com/office/officeart/2005/8/layout/hList1"/>
    <dgm:cxn modelId="{2FC690A7-9371-4DA9-B7BE-0E60888A892A}" type="presOf" srcId="{DA80E11A-C5A2-469E-A0E6-E62A3D823CE0}" destId="{416E4950-7A2F-4F02-A80F-3CFB1B6EBE6C}" srcOrd="0" destOrd="6" presId="urn:microsoft.com/office/officeart/2005/8/layout/hList1"/>
    <dgm:cxn modelId="{7509FDDF-D0C8-44F7-8C8B-FD92E059A7C3}" type="presOf" srcId="{B03B5441-9FF2-4255-B014-5773030E1F7E}" destId="{416E4950-7A2F-4F02-A80F-3CFB1B6EBE6C}" srcOrd="0" destOrd="5" presId="urn:microsoft.com/office/officeart/2005/8/layout/hList1"/>
    <dgm:cxn modelId="{6A3E70EE-01C3-4072-B457-91A2BAF2C691}" srcId="{CA0B6B8A-5BE2-45F9-BFD2-9A3A8DB774FC}" destId="{B1D2FEB4-0C43-4B62-ADE5-385596A9CE66}" srcOrd="0" destOrd="0" parTransId="{5D993218-0D74-416E-AAF9-E71FF047A358}" sibTransId="{AF2C3DFB-7FF7-4729-8FCB-336EFEEAEB41}"/>
    <dgm:cxn modelId="{79CD16FD-6E1F-4742-9AC7-10F0B235AD57}" srcId="{A0D416D6-160C-4980-8B66-E5791E0885DF}" destId="{DA80E11A-C5A2-469E-A0E6-E62A3D823CE0}" srcOrd="6" destOrd="0" parTransId="{37B6CB1F-68BC-4AB4-BB42-ED549608173A}" sibTransId="{4B76A1B2-9AA7-441B-9277-0781D3FAF858}"/>
    <dgm:cxn modelId="{CA45D0F8-6DD2-4370-BC1C-E2EA97966F85}" type="presOf" srcId="{F4CC8D32-3B00-4295-9DBE-54CEBBD44EFA}" destId="{6FF7B2AA-D136-416D-BBA6-E6EF6AF3B306}" srcOrd="0" destOrd="0" presId="urn:microsoft.com/office/officeart/2005/8/layout/hList1"/>
    <dgm:cxn modelId="{FD2F3CAB-9C98-4C9E-A497-12ACDC05DAB2}" srcId="{82F20490-3386-4F01-A9BA-8BCDE5EF7B2F}" destId="{A0D416D6-160C-4980-8B66-E5791E0885DF}" srcOrd="0" destOrd="0" parTransId="{C8D2552B-6A34-4198-B8DF-40F5F3D7197A}" sibTransId="{7A0B585E-4F85-4FF7-A7E3-6C14B38FF8F2}"/>
    <dgm:cxn modelId="{D6ACE226-5F20-4C57-AFEC-E3907C6B2DAF}" type="presOf" srcId="{46AE3670-F11F-49AF-A477-79ED9359043E}" destId="{416E4950-7A2F-4F02-A80F-3CFB1B6EBE6C}" srcOrd="0" destOrd="2" presId="urn:microsoft.com/office/officeart/2005/8/layout/hList1"/>
    <dgm:cxn modelId="{7B9FC4B9-A218-4684-9D37-B3E968B3308E}" srcId="{A0D416D6-160C-4980-8B66-E5791E0885DF}" destId="{E68C4E1E-94BD-4DC8-A1FE-8DED040B4A23}" srcOrd="4" destOrd="0" parTransId="{0BC7327A-E5D7-4292-9844-1B009156A5DD}" sibTransId="{F279F19D-7CBC-46DE-AD9F-E006A657674F}"/>
    <dgm:cxn modelId="{A9A89EC1-4910-4860-BA04-513186DB9DC0}" type="presOf" srcId="{E68C4E1E-94BD-4DC8-A1FE-8DED040B4A23}" destId="{416E4950-7A2F-4F02-A80F-3CFB1B6EBE6C}" srcOrd="0" destOrd="4" presId="urn:microsoft.com/office/officeart/2005/8/layout/hList1"/>
    <dgm:cxn modelId="{5BF6279D-4C12-4C93-86E6-38E08070F114}" srcId="{A0D416D6-160C-4980-8B66-E5791E0885DF}" destId="{A282FDE6-EA4C-4240-8E0E-30A885B8E171}" srcOrd="3" destOrd="0" parTransId="{3BF5A4CD-AC93-4967-B097-1863B68C2455}" sibTransId="{9B17DCCF-D10F-4045-9AEE-30D95A61C0F2}"/>
    <dgm:cxn modelId="{C25FDB20-FDD4-4420-BC2F-E9857655A142}" srcId="{A0D416D6-160C-4980-8B66-E5791E0885DF}" destId="{46AE3670-F11F-49AF-A477-79ED9359043E}" srcOrd="2" destOrd="0" parTransId="{20625C8B-279E-496A-9219-DB691F2A769C}" sibTransId="{5D08DDB6-6381-4543-8114-2A8A5724E214}"/>
    <dgm:cxn modelId="{5616CF4B-1217-4CA6-B75B-3E3707130BB0}" srcId="{A0D416D6-160C-4980-8B66-E5791E0885DF}" destId="{73C86916-7F4D-483B-86CC-4386813F2A91}" srcOrd="1" destOrd="0" parTransId="{D96AA3E9-9DED-453E-928A-13AF0B4C664D}" sibTransId="{BE17E0E0-DC32-45E2-A25B-22C51BB1570F}"/>
    <dgm:cxn modelId="{4DD4E593-D8F3-4BFF-AB78-E8CF6FE8EF6C}" type="presOf" srcId="{B1D2FEB4-0C43-4B62-ADE5-385596A9CE66}" destId="{9B2921B1-ECC3-4660-9E64-4B1C33DA037A}" srcOrd="0" destOrd="0" presId="urn:microsoft.com/office/officeart/2005/8/layout/hList1"/>
    <dgm:cxn modelId="{3BBFC168-9A8B-4393-9DBF-9A65B00F35A5}" type="presOf" srcId="{7811664A-83FA-4897-824C-5EAFE81A518F}" destId="{416E4950-7A2F-4F02-A80F-3CFB1B6EBE6C}" srcOrd="0" destOrd="7" presId="urn:microsoft.com/office/officeart/2005/8/layout/hList1"/>
    <dgm:cxn modelId="{A1B9BA2E-20AD-4479-AEA7-4D9317204549}" srcId="{A0D416D6-160C-4980-8B66-E5791E0885DF}" destId="{F771D56F-3D02-4F30-9B30-336BA77486D7}" srcOrd="8" destOrd="0" parTransId="{AEDD7D19-6E0B-4369-BA6D-7B3A7D555F26}" sibTransId="{49FE02D6-4CF2-428D-A085-C26F0E0C256A}"/>
    <dgm:cxn modelId="{5324E577-186A-4D34-AF6E-93BC787D4A03}" type="presOf" srcId="{F594FDCC-4859-4B1D-9526-2EBAB98EC533}" destId="{EB1C1C41-D70B-4149-A1DE-398B296C5E28}" srcOrd="0" destOrd="0" presId="urn:microsoft.com/office/officeart/2005/8/layout/hList1"/>
    <dgm:cxn modelId="{3A32E908-236A-452D-870F-456332415D9D}" srcId="{A0D416D6-160C-4980-8B66-E5791E0885DF}" destId="{B03B5441-9FF2-4255-B014-5773030E1F7E}" srcOrd="5" destOrd="0" parTransId="{9B60BA2A-2DF7-405F-9734-398C6613E535}" sibTransId="{69573DAC-4D7D-48E6-98AE-978EDE7A724B}"/>
    <dgm:cxn modelId="{89364D88-4F65-4CD8-AC71-3617EADAE443}" type="presOf" srcId="{FCD846F7-E4F3-461A-BC11-3A43F54243FF}" destId="{416E4950-7A2F-4F02-A80F-3CFB1B6EBE6C}" srcOrd="0" destOrd="0" presId="urn:microsoft.com/office/officeart/2005/8/layout/hList1"/>
    <dgm:cxn modelId="{C136B482-A5AE-47FC-A668-CF48083E416B}" type="presOf" srcId="{2F7E2989-A9E5-415F-899E-1F127484CD21}" destId="{EB1C1C41-D70B-4149-A1DE-398B296C5E28}" srcOrd="0" destOrd="1" presId="urn:microsoft.com/office/officeart/2005/8/layout/hList1"/>
    <dgm:cxn modelId="{B01FBBAE-5E73-478A-BB31-30C3B60499DF}" type="presOf" srcId="{CA0B6B8A-5BE2-45F9-BFD2-9A3A8DB774FC}" destId="{CB2AD347-15C0-4A83-A390-733B86C9A945}" srcOrd="0" destOrd="0" presId="urn:microsoft.com/office/officeart/2005/8/layout/hList1"/>
    <dgm:cxn modelId="{1C8F07BD-A1F8-42A6-AB81-86E2B9685896}" type="presOf" srcId="{14A669D3-DC24-47C3-A280-3AEA1C96770E}" destId="{9B2921B1-ECC3-4660-9E64-4B1C33DA037A}" srcOrd="0" destOrd="1" presId="urn:microsoft.com/office/officeart/2005/8/layout/hList1"/>
    <dgm:cxn modelId="{638A96A4-EE7B-44A7-B317-8EC1EF97A1F6}" srcId="{F4CC8D32-3B00-4295-9DBE-54CEBBD44EFA}" destId="{F594FDCC-4859-4B1D-9526-2EBAB98EC533}" srcOrd="0" destOrd="0" parTransId="{6ED823E3-4C3E-448E-8B0D-3A23A9FF97DE}" sibTransId="{02CCD359-AFFD-4A36-B0E9-0060BA90249D}"/>
    <dgm:cxn modelId="{468229AD-4221-4437-AA6C-28C612E0888A}" srcId="{F4CC8D32-3B00-4295-9DBE-54CEBBD44EFA}" destId="{2F7E2989-A9E5-415F-899E-1F127484CD21}" srcOrd="1" destOrd="0" parTransId="{11137E71-1862-433F-885D-209F5B612230}" sibTransId="{B4030502-C08B-431F-A200-AE23C7BA7BB7}"/>
    <dgm:cxn modelId="{FE34D171-C316-4B53-9599-AA28E1BB93DE}" type="presParOf" srcId="{AE7896DA-5661-471C-A57E-B84EA58B59CE}" destId="{3C982EDB-B611-4D0D-91C7-50E0CCCF4E16}" srcOrd="0" destOrd="0" presId="urn:microsoft.com/office/officeart/2005/8/layout/hList1"/>
    <dgm:cxn modelId="{E84D12DD-8221-41F0-A1F9-401BE76D5BA0}" type="presParOf" srcId="{3C982EDB-B611-4D0D-91C7-50E0CCCF4E16}" destId="{B73A411B-F167-4EB3-B0EF-9AFA856C7A1E}" srcOrd="0" destOrd="0" presId="urn:microsoft.com/office/officeart/2005/8/layout/hList1"/>
    <dgm:cxn modelId="{516935D2-6780-45D9-9AD5-4D9B80FA81AD}" type="presParOf" srcId="{3C982EDB-B611-4D0D-91C7-50E0CCCF4E16}" destId="{416E4950-7A2F-4F02-A80F-3CFB1B6EBE6C}" srcOrd="1" destOrd="0" presId="urn:microsoft.com/office/officeart/2005/8/layout/hList1"/>
    <dgm:cxn modelId="{7EA22275-08A0-4F98-8B87-667B8F028F6C}" type="presParOf" srcId="{AE7896DA-5661-471C-A57E-B84EA58B59CE}" destId="{D0257689-0914-4FE3-86C9-44FAEA52BB80}" srcOrd="1" destOrd="0" presId="urn:microsoft.com/office/officeart/2005/8/layout/hList1"/>
    <dgm:cxn modelId="{DB1D081A-64F8-40F3-B486-ACC8C83E31C8}" type="presParOf" srcId="{AE7896DA-5661-471C-A57E-B84EA58B59CE}" destId="{B9E3C92E-6FDD-4E6B-9B66-CDD31C23BAB9}" srcOrd="2" destOrd="0" presId="urn:microsoft.com/office/officeart/2005/8/layout/hList1"/>
    <dgm:cxn modelId="{14A167EB-B6EE-42E9-90A6-0C8C9D1FC567}" type="presParOf" srcId="{B9E3C92E-6FDD-4E6B-9B66-CDD31C23BAB9}" destId="{CB2AD347-15C0-4A83-A390-733B86C9A945}" srcOrd="0" destOrd="0" presId="urn:microsoft.com/office/officeart/2005/8/layout/hList1"/>
    <dgm:cxn modelId="{BAB5D976-5745-46BA-80BA-F9849E778C37}" type="presParOf" srcId="{B9E3C92E-6FDD-4E6B-9B66-CDD31C23BAB9}" destId="{9B2921B1-ECC3-4660-9E64-4B1C33DA037A}" srcOrd="1" destOrd="0" presId="urn:microsoft.com/office/officeart/2005/8/layout/hList1"/>
    <dgm:cxn modelId="{9F20E7FD-EA96-481F-B70C-0F29A3DB326C}" type="presParOf" srcId="{AE7896DA-5661-471C-A57E-B84EA58B59CE}" destId="{20AE648C-6E00-4311-9C50-F1C70469A283}" srcOrd="3" destOrd="0" presId="urn:microsoft.com/office/officeart/2005/8/layout/hList1"/>
    <dgm:cxn modelId="{72D275E9-7D4C-4ED4-87F9-8E3D53ABF523}" type="presParOf" srcId="{AE7896DA-5661-471C-A57E-B84EA58B59CE}" destId="{7EEFAA96-2B51-4604-9D3A-D545E3675B2E}" srcOrd="4" destOrd="0" presId="urn:microsoft.com/office/officeart/2005/8/layout/hList1"/>
    <dgm:cxn modelId="{7E8CEE3D-656D-4386-8287-C80281B1525D}" type="presParOf" srcId="{7EEFAA96-2B51-4604-9D3A-D545E3675B2E}" destId="{6FF7B2AA-D136-416D-BBA6-E6EF6AF3B306}" srcOrd="0" destOrd="0" presId="urn:microsoft.com/office/officeart/2005/8/layout/hList1"/>
    <dgm:cxn modelId="{E0AD5656-9473-4EF3-ACAC-3069B96F5B0F}" type="presParOf" srcId="{7EEFAA96-2B51-4604-9D3A-D545E3675B2E}" destId="{EB1C1C41-D70B-4149-A1DE-398B296C5E2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A411B-F167-4EB3-B0EF-9AFA856C7A1E}">
      <dsp:nvSpPr>
        <dsp:cNvPr id="0" name=""/>
        <dsp:cNvSpPr/>
      </dsp:nvSpPr>
      <dsp:spPr>
        <a:xfrm>
          <a:off x="2540" y="936236"/>
          <a:ext cx="2476500" cy="990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199136" rIns="348488" bIns="199136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aaa</a:t>
          </a:r>
          <a:endParaRPr lang="he-IL" sz="49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540" y="936236"/>
        <a:ext cx="2476500" cy="990600"/>
      </dsp:txXfrm>
    </dsp:sp>
    <dsp:sp modelId="{416E4950-7A2F-4F02-A80F-3CFB1B6EBE6C}">
      <dsp:nvSpPr>
        <dsp:cNvPr id="0" name=""/>
        <dsp:cNvSpPr/>
      </dsp:nvSpPr>
      <dsp:spPr>
        <a:xfrm>
          <a:off x="2540" y="1926836"/>
          <a:ext cx="2476500" cy="25555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aaa</a:t>
          </a:r>
          <a:endParaRPr lang="he-IL" sz="1900" kern="1200" dirty="0">
            <a:latin typeface="Aharoni" panose="02010803020104030203" pitchFamily="2" charset="-79"/>
            <a:cs typeface="Aharoni" panose="02010803020104030203" pitchFamily="2" charset="-79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bbb</a:t>
          </a:r>
          <a:endParaRPr lang="he-IL" sz="1900" kern="1200" dirty="0">
            <a:latin typeface="Aharoni" panose="02010803020104030203" pitchFamily="2" charset="-79"/>
            <a:cs typeface="Aharoni" panose="02010803020104030203" pitchFamily="2" charset="-79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ccc</a:t>
          </a:r>
          <a:endParaRPr lang="he-IL" sz="1900" kern="1200" dirty="0">
            <a:latin typeface="Aharoni" panose="02010803020104030203" pitchFamily="2" charset="-79"/>
            <a:cs typeface="Aharoni" panose="02010803020104030203" pitchFamily="2" charset="-79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ddd</a:t>
          </a:r>
          <a:endParaRPr lang="he-IL" sz="1900" kern="1200" dirty="0">
            <a:latin typeface="Aharoni" panose="02010803020104030203" pitchFamily="2" charset="-79"/>
            <a:cs typeface="Aharoni" panose="02010803020104030203" pitchFamily="2" charset="-79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eee</a:t>
          </a:r>
          <a:endParaRPr lang="he-IL" sz="1900" kern="1200" dirty="0">
            <a:latin typeface="Aharoni" panose="02010803020104030203" pitchFamily="2" charset="-79"/>
            <a:cs typeface="Aharoni" panose="02010803020104030203" pitchFamily="2" charset="-79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fff</a:t>
          </a:r>
          <a:endParaRPr lang="he-IL" sz="1900" kern="1200" dirty="0">
            <a:latin typeface="Aharoni" panose="02010803020104030203" pitchFamily="2" charset="-79"/>
            <a:cs typeface="Aharoni" panose="02010803020104030203" pitchFamily="2" charset="-79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hhh</a:t>
          </a:r>
          <a:endParaRPr lang="he-IL" sz="1900" kern="1200" dirty="0">
            <a:latin typeface="Aharoni" panose="02010803020104030203" pitchFamily="2" charset="-79"/>
            <a:cs typeface="Aharoni" panose="02010803020104030203" pitchFamily="2" charset="-79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Iii</a:t>
          </a:r>
          <a:endParaRPr lang="he-IL" sz="1900" kern="1200" dirty="0">
            <a:latin typeface="Aharoni" panose="02010803020104030203" pitchFamily="2" charset="-79"/>
            <a:cs typeface="Aharoni" panose="02010803020104030203" pitchFamily="2" charset="-79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ggg</a:t>
          </a:r>
          <a:endParaRPr lang="he-IL" sz="19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540" y="1926836"/>
        <a:ext cx="2476500" cy="2555595"/>
      </dsp:txXfrm>
    </dsp:sp>
    <dsp:sp modelId="{CB2AD347-15C0-4A83-A390-733B86C9A945}">
      <dsp:nvSpPr>
        <dsp:cNvPr id="0" name=""/>
        <dsp:cNvSpPr/>
      </dsp:nvSpPr>
      <dsp:spPr>
        <a:xfrm>
          <a:off x="2825750" y="936236"/>
          <a:ext cx="2476500" cy="990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199136" rIns="348488" bIns="199136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bbb</a:t>
          </a:r>
          <a:endParaRPr lang="he-IL" sz="49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825750" y="936236"/>
        <a:ext cx="2476500" cy="990600"/>
      </dsp:txXfrm>
    </dsp:sp>
    <dsp:sp modelId="{9B2921B1-ECC3-4660-9E64-4B1C33DA037A}">
      <dsp:nvSpPr>
        <dsp:cNvPr id="0" name=""/>
        <dsp:cNvSpPr/>
      </dsp:nvSpPr>
      <dsp:spPr>
        <a:xfrm>
          <a:off x="2825750" y="1926836"/>
          <a:ext cx="2476500" cy="25555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aaa</a:t>
          </a:r>
          <a:endParaRPr lang="he-IL" sz="1900" kern="1200" dirty="0">
            <a:latin typeface="Aharoni" panose="02010803020104030203" pitchFamily="2" charset="-79"/>
            <a:cs typeface="Aharoni" panose="02010803020104030203" pitchFamily="2" charset="-79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bbb</a:t>
          </a:r>
          <a:endParaRPr lang="he-IL" sz="19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825750" y="1926836"/>
        <a:ext cx="2476500" cy="2555595"/>
      </dsp:txXfrm>
    </dsp:sp>
    <dsp:sp modelId="{6FF7B2AA-D136-416D-BBA6-E6EF6AF3B306}">
      <dsp:nvSpPr>
        <dsp:cNvPr id="0" name=""/>
        <dsp:cNvSpPr/>
      </dsp:nvSpPr>
      <dsp:spPr>
        <a:xfrm>
          <a:off x="5648960" y="936236"/>
          <a:ext cx="2476500" cy="990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199136" rIns="348488" bIns="199136" numCol="1" spcCol="1270" anchor="ctr" anchorCtr="0">
          <a:noAutofit/>
        </a:bodyPr>
        <a:lstStyle/>
        <a:p>
          <a:pPr lvl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ccc</a:t>
          </a:r>
          <a:endParaRPr lang="he-IL" sz="49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5648960" y="936236"/>
        <a:ext cx="2476500" cy="990600"/>
      </dsp:txXfrm>
    </dsp:sp>
    <dsp:sp modelId="{EB1C1C41-D70B-4149-A1DE-398B296C5E28}">
      <dsp:nvSpPr>
        <dsp:cNvPr id="0" name=""/>
        <dsp:cNvSpPr/>
      </dsp:nvSpPr>
      <dsp:spPr>
        <a:xfrm>
          <a:off x="5648960" y="1926836"/>
          <a:ext cx="2476500" cy="25555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aaa</a:t>
          </a:r>
          <a:endParaRPr lang="he-IL" sz="1900" kern="1200" dirty="0">
            <a:latin typeface="Aharoni" panose="02010803020104030203" pitchFamily="2" charset="-79"/>
            <a:cs typeface="Aharoni" panose="02010803020104030203" pitchFamily="2" charset="-79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bbb</a:t>
          </a:r>
          <a:endParaRPr lang="he-IL" sz="19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5648960" y="1926836"/>
        <a:ext cx="2476500" cy="2555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D35C-EE8D-46A7-ADEE-50E42F61AFF4}" type="datetimeFigureOut">
              <a:rPr lang="he-IL" smtClean="0"/>
              <a:t>כ"ה/תמוז/תשפ"ד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3F61-EB43-4DA7-9CE5-9CA35541B4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683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D35C-EE8D-46A7-ADEE-50E42F61AFF4}" type="datetimeFigureOut">
              <a:rPr lang="he-IL" smtClean="0"/>
              <a:t>כ"ה/תמוז/תשפ"ד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3F61-EB43-4DA7-9CE5-9CA35541B4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230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D35C-EE8D-46A7-ADEE-50E42F61AFF4}" type="datetimeFigureOut">
              <a:rPr lang="he-IL" smtClean="0"/>
              <a:t>כ"ה/תמוז/תשפ"ד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3F61-EB43-4DA7-9CE5-9CA35541B4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304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D35C-EE8D-46A7-ADEE-50E42F61AFF4}" type="datetimeFigureOut">
              <a:rPr lang="he-IL" smtClean="0"/>
              <a:t>כ"ה/תמוז/תשפ"ד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3F61-EB43-4DA7-9CE5-9CA35541B4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883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D35C-EE8D-46A7-ADEE-50E42F61AFF4}" type="datetimeFigureOut">
              <a:rPr lang="he-IL" smtClean="0"/>
              <a:t>כ"ה/תמוז/תשפ"ד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3F61-EB43-4DA7-9CE5-9CA35541B4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031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D35C-EE8D-46A7-ADEE-50E42F61AFF4}" type="datetimeFigureOut">
              <a:rPr lang="he-IL" smtClean="0"/>
              <a:t>כ"ה/תמוז/תשפ"ד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3F61-EB43-4DA7-9CE5-9CA35541B4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6985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D35C-EE8D-46A7-ADEE-50E42F61AFF4}" type="datetimeFigureOut">
              <a:rPr lang="he-IL" smtClean="0"/>
              <a:t>כ"ה/תמוז/תשפ"ד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3F61-EB43-4DA7-9CE5-9CA35541B4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792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D35C-EE8D-46A7-ADEE-50E42F61AFF4}" type="datetimeFigureOut">
              <a:rPr lang="he-IL" smtClean="0"/>
              <a:t>כ"ה/תמוז/תשפ"ד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3F61-EB43-4DA7-9CE5-9CA35541B4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497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D35C-EE8D-46A7-ADEE-50E42F61AFF4}" type="datetimeFigureOut">
              <a:rPr lang="he-IL" smtClean="0"/>
              <a:t>כ"ה/תמוז/תשפ"ד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3F61-EB43-4DA7-9CE5-9CA35541B4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498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D35C-EE8D-46A7-ADEE-50E42F61AFF4}" type="datetimeFigureOut">
              <a:rPr lang="he-IL" smtClean="0"/>
              <a:t>כ"ה/תמוז/תשפ"ד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3F61-EB43-4DA7-9CE5-9CA35541B4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062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D35C-EE8D-46A7-ADEE-50E42F61AFF4}" type="datetimeFigureOut">
              <a:rPr lang="he-IL" smtClean="0"/>
              <a:t>כ"ה/תמוז/תשפ"ד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3F61-EB43-4DA7-9CE5-9CA35541B4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333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DD35C-EE8D-46A7-ADEE-50E42F61AFF4}" type="datetimeFigureOut">
              <a:rPr lang="he-IL" smtClean="0"/>
              <a:t>כ"ה/תמוז/תשפ"ד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3F61-EB43-4DA7-9CE5-9CA35541B4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584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val="96940498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000447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מסך רחב</PresentationFormat>
  <Paragraphs>16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7" baseType="lpstr">
      <vt:lpstr>Arial</vt:lpstr>
      <vt:lpstr>Aharoni</vt:lpstr>
      <vt:lpstr>Calibri</vt:lpstr>
      <vt:lpstr>Times New Roman</vt:lpstr>
      <vt:lpstr>Calibri Light</vt:lpstr>
      <vt:lpstr>ערכת נושא Office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2024-07-31T06:04:54Z</dcterms:created>
  <dcterms:modified xsi:type="dcterms:W3CDTF">2024-07-31T06:12:34Z</dcterms:modified>
</cp:coreProperties>
</file>