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C08AFE-A866-46BB-B85A-FD03BB7B7CF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9089D4C-A1F1-4C68-80FA-F084CC344E85}">
      <dgm:prSet phldrT="[Text]"/>
      <dgm:spPr/>
      <dgm:t>
        <a:bodyPr/>
        <a:lstStyle/>
        <a:p>
          <a:r>
            <a:rPr lang="en-US" dirty="0" smtClean="0"/>
            <a:t>AAA</a:t>
          </a:r>
          <a:endParaRPr lang="en-US" dirty="0"/>
        </a:p>
      </dgm:t>
    </dgm:pt>
    <dgm:pt modelId="{B45D8A2C-C643-4BF5-857E-44B6518ABEB8}" type="parTrans" cxnId="{B665C3AC-823A-406B-8375-C62F43389C14}">
      <dgm:prSet/>
      <dgm:spPr/>
      <dgm:t>
        <a:bodyPr/>
        <a:lstStyle/>
        <a:p>
          <a:endParaRPr lang="en-US"/>
        </a:p>
      </dgm:t>
    </dgm:pt>
    <dgm:pt modelId="{6505C225-ADC4-47D1-9C5E-0701374302B9}" type="sibTrans" cxnId="{B665C3AC-823A-406B-8375-C62F43389C14}">
      <dgm:prSet/>
      <dgm:spPr/>
      <dgm:t>
        <a:bodyPr/>
        <a:lstStyle/>
        <a:p>
          <a:endParaRPr lang="en-US"/>
        </a:p>
      </dgm:t>
    </dgm:pt>
    <dgm:pt modelId="{06E712EB-3DD5-4EAE-AF6D-DE3E38F662CA}">
      <dgm:prSet phldrT="[Text]"/>
      <dgm:spPr/>
      <dgm:t>
        <a:bodyPr/>
        <a:lstStyle/>
        <a:p>
          <a:r>
            <a:rPr lang="en-US" dirty="0" smtClean="0"/>
            <a:t>BBB</a:t>
          </a:r>
          <a:endParaRPr lang="en-US" dirty="0"/>
        </a:p>
      </dgm:t>
    </dgm:pt>
    <dgm:pt modelId="{EE525DE0-03E6-47A6-A143-D150F9479160}" type="parTrans" cxnId="{A450DC98-D55C-4066-82F0-12D06C6EB1BE}">
      <dgm:prSet/>
      <dgm:spPr/>
      <dgm:t>
        <a:bodyPr/>
        <a:lstStyle/>
        <a:p>
          <a:endParaRPr lang="en-US"/>
        </a:p>
      </dgm:t>
    </dgm:pt>
    <dgm:pt modelId="{E05A98D7-586C-4DD7-8DDB-F686D3FDDF29}" type="sibTrans" cxnId="{A450DC98-D55C-4066-82F0-12D06C6EB1BE}">
      <dgm:prSet/>
      <dgm:spPr/>
      <dgm:t>
        <a:bodyPr/>
        <a:lstStyle/>
        <a:p>
          <a:endParaRPr lang="en-US"/>
        </a:p>
      </dgm:t>
    </dgm:pt>
    <dgm:pt modelId="{912C64D9-5AC2-4A0A-A10F-F7B80E2F6853}">
      <dgm:prSet phldrT="[Text]"/>
      <dgm:spPr/>
      <dgm:t>
        <a:bodyPr/>
        <a:lstStyle/>
        <a:p>
          <a:r>
            <a:rPr lang="en-US" dirty="0" smtClean="0"/>
            <a:t>CCC</a:t>
          </a:r>
          <a:endParaRPr lang="en-US" dirty="0"/>
        </a:p>
      </dgm:t>
    </dgm:pt>
    <dgm:pt modelId="{7FBB0577-BC7D-4C94-9968-952B5340F564}" type="parTrans" cxnId="{8470CF9B-52A3-422A-B07B-58ED3710325E}">
      <dgm:prSet/>
      <dgm:spPr/>
      <dgm:t>
        <a:bodyPr/>
        <a:lstStyle/>
        <a:p>
          <a:endParaRPr lang="en-US"/>
        </a:p>
      </dgm:t>
    </dgm:pt>
    <dgm:pt modelId="{F3FB5E9C-B710-4BF3-9B1F-874E71503DAB}" type="sibTrans" cxnId="{8470CF9B-52A3-422A-B07B-58ED3710325E}">
      <dgm:prSet/>
      <dgm:spPr/>
      <dgm:t>
        <a:bodyPr/>
        <a:lstStyle/>
        <a:p>
          <a:endParaRPr lang="en-US"/>
        </a:p>
      </dgm:t>
    </dgm:pt>
    <dgm:pt modelId="{20EC6F16-22CB-4ABB-B0E2-6A87FA3A9643}" type="pres">
      <dgm:prSet presAssocID="{96C08AFE-A866-46BB-B85A-FD03BB7B7CF4}" presName="Name0" presStyleCnt="0">
        <dgm:presLayoutVars>
          <dgm:dir/>
          <dgm:resizeHandles val="exact"/>
        </dgm:presLayoutVars>
      </dgm:prSet>
      <dgm:spPr/>
    </dgm:pt>
    <dgm:pt modelId="{52720B35-C554-4D73-B46C-06B99C609E29}" type="pres">
      <dgm:prSet presAssocID="{A9089D4C-A1F1-4C68-80FA-F084CC344E85}" presName="node" presStyleLbl="node1" presStyleIdx="0" presStyleCnt="3">
        <dgm:presLayoutVars>
          <dgm:bulletEnabled val="1"/>
        </dgm:presLayoutVars>
      </dgm:prSet>
      <dgm:spPr/>
    </dgm:pt>
    <dgm:pt modelId="{E4CC5140-1511-46AD-AC3B-F745021A101E}" type="pres">
      <dgm:prSet presAssocID="{6505C225-ADC4-47D1-9C5E-0701374302B9}" presName="sibTrans" presStyleLbl="sibTrans2D1" presStyleIdx="0" presStyleCnt="2"/>
      <dgm:spPr/>
    </dgm:pt>
    <dgm:pt modelId="{62A6AEF6-EEF0-449B-BEC8-E7B6CCE19829}" type="pres">
      <dgm:prSet presAssocID="{6505C225-ADC4-47D1-9C5E-0701374302B9}" presName="connectorText" presStyleLbl="sibTrans2D1" presStyleIdx="0" presStyleCnt="2"/>
      <dgm:spPr/>
    </dgm:pt>
    <dgm:pt modelId="{514132D6-A043-43AF-B48F-FE5409214D4E}" type="pres">
      <dgm:prSet presAssocID="{06E712EB-3DD5-4EAE-AF6D-DE3E38F662C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67BD1-709F-4D43-9891-EB699BEC7D9B}" type="pres">
      <dgm:prSet presAssocID="{E05A98D7-586C-4DD7-8DDB-F686D3FDDF29}" presName="sibTrans" presStyleLbl="sibTrans2D1" presStyleIdx="1" presStyleCnt="2"/>
      <dgm:spPr/>
    </dgm:pt>
    <dgm:pt modelId="{91931CEE-4ED6-4B4E-8480-216EF5B6CB12}" type="pres">
      <dgm:prSet presAssocID="{E05A98D7-586C-4DD7-8DDB-F686D3FDDF29}" presName="connectorText" presStyleLbl="sibTrans2D1" presStyleIdx="1" presStyleCnt="2"/>
      <dgm:spPr/>
    </dgm:pt>
    <dgm:pt modelId="{3D3D8BAD-1477-4D7E-A792-4C4C59F7ECEB}" type="pres">
      <dgm:prSet presAssocID="{912C64D9-5AC2-4A0A-A10F-F7B80E2F6853}" presName="node" presStyleLbl="node1" presStyleIdx="2" presStyleCnt="3">
        <dgm:presLayoutVars>
          <dgm:bulletEnabled val="1"/>
        </dgm:presLayoutVars>
      </dgm:prSet>
      <dgm:spPr/>
    </dgm:pt>
  </dgm:ptLst>
  <dgm:cxnLst>
    <dgm:cxn modelId="{B665C3AC-823A-406B-8375-C62F43389C14}" srcId="{96C08AFE-A866-46BB-B85A-FD03BB7B7CF4}" destId="{A9089D4C-A1F1-4C68-80FA-F084CC344E85}" srcOrd="0" destOrd="0" parTransId="{B45D8A2C-C643-4BF5-857E-44B6518ABEB8}" sibTransId="{6505C225-ADC4-47D1-9C5E-0701374302B9}"/>
    <dgm:cxn modelId="{A450DC98-D55C-4066-82F0-12D06C6EB1BE}" srcId="{96C08AFE-A866-46BB-B85A-FD03BB7B7CF4}" destId="{06E712EB-3DD5-4EAE-AF6D-DE3E38F662CA}" srcOrd="1" destOrd="0" parTransId="{EE525DE0-03E6-47A6-A143-D150F9479160}" sibTransId="{E05A98D7-586C-4DD7-8DDB-F686D3FDDF29}"/>
    <dgm:cxn modelId="{BC57F36C-A6A4-498A-80BB-2E752FC330F2}" type="presOf" srcId="{06E712EB-3DD5-4EAE-AF6D-DE3E38F662CA}" destId="{514132D6-A043-43AF-B48F-FE5409214D4E}" srcOrd="0" destOrd="0" presId="urn:microsoft.com/office/officeart/2005/8/layout/process1"/>
    <dgm:cxn modelId="{B91BA688-9E4B-4B28-9D1B-7297BF2B7441}" type="presOf" srcId="{E05A98D7-586C-4DD7-8DDB-F686D3FDDF29}" destId="{E5467BD1-709F-4D43-9891-EB699BEC7D9B}" srcOrd="0" destOrd="0" presId="urn:microsoft.com/office/officeart/2005/8/layout/process1"/>
    <dgm:cxn modelId="{920B767A-AD53-41E1-9AAE-0B680A96EC24}" type="presOf" srcId="{E05A98D7-586C-4DD7-8DDB-F686D3FDDF29}" destId="{91931CEE-4ED6-4B4E-8480-216EF5B6CB12}" srcOrd="1" destOrd="0" presId="urn:microsoft.com/office/officeart/2005/8/layout/process1"/>
    <dgm:cxn modelId="{FDC530E8-357D-48C6-ABD0-717EEF432FF5}" type="presOf" srcId="{96C08AFE-A866-46BB-B85A-FD03BB7B7CF4}" destId="{20EC6F16-22CB-4ABB-B0E2-6A87FA3A9643}" srcOrd="0" destOrd="0" presId="urn:microsoft.com/office/officeart/2005/8/layout/process1"/>
    <dgm:cxn modelId="{0B297C64-C07A-4253-82DD-AFCBB7545128}" type="presOf" srcId="{6505C225-ADC4-47D1-9C5E-0701374302B9}" destId="{62A6AEF6-EEF0-449B-BEC8-E7B6CCE19829}" srcOrd="1" destOrd="0" presId="urn:microsoft.com/office/officeart/2005/8/layout/process1"/>
    <dgm:cxn modelId="{3944F517-4E06-4373-B947-5B4690D238F9}" type="presOf" srcId="{6505C225-ADC4-47D1-9C5E-0701374302B9}" destId="{E4CC5140-1511-46AD-AC3B-F745021A101E}" srcOrd="0" destOrd="0" presId="urn:microsoft.com/office/officeart/2005/8/layout/process1"/>
    <dgm:cxn modelId="{8470CF9B-52A3-422A-B07B-58ED3710325E}" srcId="{96C08AFE-A866-46BB-B85A-FD03BB7B7CF4}" destId="{912C64D9-5AC2-4A0A-A10F-F7B80E2F6853}" srcOrd="2" destOrd="0" parTransId="{7FBB0577-BC7D-4C94-9968-952B5340F564}" sibTransId="{F3FB5E9C-B710-4BF3-9B1F-874E71503DAB}"/>
    <dgm:cxn modelId="{7E83BB30-0434-46D4-920A-38A00DF5EEA0}" type="presOf" srcId="{912C64D9-5AC2-4A0A-A10F-F7B80E2F6853}" destId="{3D3D8BAD-1477-4D7E-A792-4C4C59F7ECEB}" srcOrd="0" destOrd="0" presId="urn:microsoft.com/office/officeart/2005/8/layout/process1"/>
    <dgm:cxn modelId="{AEF7F920-5FD5-4545-9E34-66E125ED72C7}" type="presOf" srcId="{A9089D4C-A1F1-4C68-80FA-F084CC344E85}" destId="{52720B35-C554-4D73-B46C-06B99C609E29}" srcOrd="0" destOrd="0" presId="urn:microsoft.com/office/officeart/2005/8/layout/process1"/>
    <dgm:cxn modelId="{D69385AA-B24F-4857-8265-85829AB6821C}" type="presParOf" srcId="{20EC6F16-22CB-4ABB-B0E2-6A87FA3A9643}" destId="{52720B35-C554-4D73-B46C-06B99C609E29}" srcOrd="0" destOrd="0" presId="urn:microsoft.com/office/officeart/2005/8/layout/process1"/>
    <dgm:cxn modelId="{B6D74E03-A4A3-45EB-A52A-4091E0804558}" type="presParOf" srcId="{20EC6F16-22CB-4ABB-B0E2-6A87FA3A9643}" destId="{E4CC5140-1511-46AD-AC3B-F745021A101E}" srcOrd="1" destOrd="0" presId="urn:microsoft.com/office/officeart/2005/8/layout/process1"/>
    <dgm:cxn modelId="{F29C99DE-4299-4BE4-AEAB-3D17263EA080}" type="presParOf" srcId="{E4CC5140-1511-46AD-AC3B-F745021A101E}" destId="{62A6AEF6-EEF0-449B-BEC8-E7B6CCE19829}" srcOrd="0" destOrd="0" presId="urn:microsoft.com/office/officeart/2005/8/layout/process1"/>
    <dgm:cxn modelId="{B3DDFA3B-0731-4AA9-9620-D73E6E125706}" type="presParOf" srcId="{20EC6F16-22CB-4ABB-B0E2-6A87FA3A9643}" destId="{514132D6-A043-43AF-B48F-FE5409214D4E}" srcOrd="2" destOrd="0" presId="urn:microsoft.com/office/officeart/2005/8/layout/process1"/>
    <dgm:cxn modelId="{C5BB9D68-1C73-4972-B7B3-F99939EBE177}" type="presParOf" srcId="{20EC6F16-22CB-4ABB-B0E2-6A87FA3A9643}" destId="{E5467BD1-709F-4D43-9891-EB699BEC7D9B}" srcOrd="3" destOrd="0" presId="urn:microsoft.com/office/officeart/2005/8/layout/process1"/>
    <dgm:cxn modelId="{F5A119CD-E03E-4EC4-A42D-C77C5114E8FA}" type="presParOf" srcId="{E5467BD1-709F-4D43-9891-EB699BEC7D9B}" destId="{91931CEE-4ED6-4B4E-8480-216EF5B6CB12}" srcOrd="0" destOrd="0" presId="urn:microsoft.com/office/officeart/2005/8/layout/process1"/>
    <dgm:cxn modelId="{C494DBD5-83F4-48FD-BEB3-084660E2808B}" type="presParOf" srcId="{20EC6F16-22CB-4ABB-B0E2-6A87FA3A9643}" destId="{3D3D8BAD-1477-4D7E-A792-4C4C59F7ECE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20B35-C554-4D73-B46C-06B99C609E29}">
      <dsp:nvSpPr>
        <dsp:cNvPr id="0" name=""/>
        <dsp:cNvSpPr/>
      </dsp:nvSpPr>
      <dsp:spPr>
        <a:xfrm>
          <a:off x="7143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smtClean="0"/>
            <a:t>AAA</a:t>
          </a:r>
          <a:endParaRPr lang="en-US" sz="5500" kern="1200" dirty="0"/>
        </a:p>
      </dsp:txBody>
      <dsp:txXfrm>
        <a:off x="44665" y="2106299"/>
        <a:ext cx="2060143" cy="1206068"/>
      </dsp:txXfrm>
    </dsp:sp>
    <dsp:sp modelId="{E4CC5140-1511-46AD-AC3B-F745021A101E}">
      <dsp:nvSpPr>
        <dsp:cNvPr id="0" name=""/>
        <dsp:cNvSpPr/>
      </dsp:nvSpPr>
      <dsp:spPr>
        <a:xfrm>
          <a:off x="2355850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2355850" y="2550475"/>
        <a:ext cx="316861" cy="317716"/>
      </dsp:txXfrm>
    </dsp:sp>
    <dsp:sp modelId="{514132D6-A043-43AF-B48F-FE5409214D4E}">
      <dsp:nvSpPr>
        <dsp:cNvPr id="0" name=""/>
        <dsp:cNvSpPr/>
      </dsp:nvSpPr>
      <dsp:spPr>
        <a:xfrm>
          <a:off x="2996406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smtClean="0"/>
            <a:t>BBB</a:t>
          </a:r>
          <a:endParaRPr lang="en-US" sz="5500" kern="1200" dirty="0"/>
        </a:p>
      </dsp:txBody>
      <dsp:txXfrm>
        <a:off x="3033928" y="2106299"/>
        <a:ext cx="2060143" cy="1206068"/>
      </dsp:txXfrm>
    </dsp:sp>
    <dsp:sp modelId="{E5467BD1-709F-4D43-9891-EB699BEC7D9B}">
      <dsp:nvSpPr>
        <dsp:cNvPr id="0" name=""/>
        <dsp:cNvSpPr/>
      </dsp:nvSpPr>
      <dsp:spPr>
        <a:xfrm>
          <a:off x="5345112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5345112" y="2550475"/>
        <a:ext cx="316861" cy="317716"/>
      </dsp:txXfrm>
    </dsp:sp>
    <dsp:sp modelId="{3D3D8BAD-1477-4D7E-A792-4C4C59F7ECEB}">
      <dsp:nvSpPr>
        <dsp:cNvPr id="0" name=""/>
        <dsp:cNvSpPr/>
      </dsp:nvSpPr>
      <dsp:spPr>
        <a:xfrm>
          <a:off x="5985668" y="2068777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smtClean="0"/>
            <a:t>CCC</a:t>
          </a:r>
          <a:endParaRPr lang="en-US" sz="5500" kern="1200" dirty="0"/>
        </a:p>
      </dsp:txBody>
      <dsp:txXfrm>
        <a:off x="6023190" y="2106299"/>
        <a:ext cx="2060143" cy="1206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1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0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39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61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3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1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8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1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5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9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67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BC2C0-58AD-4031-9951-AFBA2C365D4D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66177-16B3-4B5A-A2C1-47F3646EE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0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283211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596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720B35-C554-4D73-B46C-06B99C609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CC5140-1511-46AD-AC3B-F745021A1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4132D6-A043-43AF-B48F-FE5409214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467BD1-709F-4D43-9891-EB699BEC7D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D3D8BAD-1477-4D7E-A792-4C4C59F7E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1</cp:revision>
  <dcterms:created xsi:type="dcterms:W3CDTF">2016-02-12T22:53:46Z</dcterms:created>
  <dcterms:modified xsi:type="dcterms:W3CDTF">2016-02-12T22:54:24Z</dcterms:modified>
</cp:coreProperties>
</file>