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02" r:id="rId1"/>
    <p:sldMasterId id="2147483682" r:id="rId2"/>
  </p:sldMasterIdLst>
  <p:notesMasterIdLst>
    <p:notesMasterId r:id="rId4"/>
  </p:notesMasterIdLst>
  <p:handoutMasterIdLst>
    <p:handoutMasterId r:id="rId5"/>
  </p:handoutMasterIdLst>
  <p:sldIdLst>
    <p:sldId id="309" r:id="rId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2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userDrawn="1">
          <p15:clr>
            <a:srgbClr val="A4A3A4"/>
          </p15:clr>
        </p15:guide>
        <p15:guide id="4" orient="horz" pos="867" userDrawn="1">
          <p15:clr>
            <a:srgbClr val="A4A3A4"/>
          </p15:clr>
        </p15:guide>
        <p15:guide id="5" orient="horz" pos="1139" userDrawn="1">
          <p15:clr>
            <a:srgbClr val="A4A3A4"/>
          </p15:clr>
        </p15:guide>
        <p15:guide id="6" pos="302" userDrawn="1">
          <p15:clr>
            <a:srgbClr val="A4A3A4"/>
          </p15:clr>
        </p15:guide>
        <p15:guide id="7" pos="6562" userDrawn="1">
          <p15:clr>
            <a:srgbClr val="A4A3A4"/>
          </p15:clr>
        </p15:guide>
        <p15:guide id="8" orient="horz" pos="374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1BA78"/>
    <a:srgbClr val="0C322C"/>
    <a:srgbClr val="FF6A52"/>
    <a:srgbClr val="F7F7F7"/>
    <a:srgbClr val="FF8E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F467037-E8DA-48B6-AE9D-92EBF7F7A5FE}" v="2690" dt="2020-09-25T16:10:17.895"/>
    <p1510:client id="{88E69569-A753-4925-86A8-2DC711EBD462}" v="39" dt="2020-09-25T18:41:33.231"/>
    <p1510:client id="{CED5C159-33B2-0B01-553C-5FBE4E412D4D}" v="2" dt="2022-08-13T21:33:44.933"/>
    <p1510:client id="{D5229774-339D-47E2-A307-A3F24D1335F3}" v="3056" dt="2020-09-24T23:28:12.019"/>
    <p1510:client id="{D8188732-A412-FFE8-46ED-27B6EADC479B}" v="48" dt="2022-08-13T21:03:03.68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62"/>
      </p:cViewPr>
      <p:guideLst>
        <p:guide orient="horz" pos="2162"/>
        <p:guide pos="3840"/>
        <p:guide/>
        <p:guide orient="horz" pos="867"/>
        <p:guide orient="horz" pos="1139"/>
        <p:guide pos="302"/>
        <p:guide pos="6562"/>
        <p:guide orient="horz" pos="374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0B2CD0FC-81E0-8448-8A3D-A9814784D75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A70E32D5-08FA-8548-BE3C-9D78A7FA6C0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29302C1-DB0E-444B-8761-BCD68366F66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07638B-14E5-CA41-B543-FC67B20D47E1}" type="slidenum">
              <a:rPr lang="de-DE" smtClean="0"/>
              <a:t>‹#›</a:t>
            </a:fld>
            <a:endParaRPr lang="de-DE"/>
          </a:p>
        </p:txBody>
      </p:sp>
      <p:sp>
        <p:nvSpPr>
          <p:cNvPr id="6" name="Datumsplatzhalter 5">
            <a:extLst>
              <a:ext uri="{FF2B5EF4-FFF2-40B4-BE49-F238E27FC236}">
                <a16:creationId xmlns:a16="http://schemas.microsoft.com/office/drawing/2014/main" id="{3EDE34E7-A997-7642-99DB-D14C75D0DC7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4619ED-6A59-0146-9868-4DF0DEA74146}" type="datetimeFigureOut">
              <a:rPr lang="de-DE" smtClean="0"/>
              <a:t>15.08.2022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278979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A175E3-D5CF-2042-8709-2F0BA8F8751D}" type="datetimeFigureOut">
              <a:rPr lang="de-DE" smtClean="0"/>
              <a:t>15.08.2022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A2ACC1-0918-6343-BFB9-8D2B644C02E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443677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68894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58067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82846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page withou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9B844C63-515B-7E4C-9024-BD06185C3AA8}"/>
              </a:ext>
            </a:extLst>
          </p:cNvPr>
          <p:cNvSpPr/>
          <p:nvPr userDrawn="1"/>
        </p:nvSpPr>
        <p:spPr>
          <a:xfrm>
            <a:off x="0" y="-1"/>
            <a:ext cx="12193200" cy="574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31BA78"/>
              </a:solidFill>
            </a:endParaRPr>
          </a:p>
        </p:txBody>
      </p:sp>
      <p:pic>
        <p:nvPicPr>
          <p:cNvPr id="20" name="Grafik 19">
            <a:extLst>
              <a:ext uri="{FF2B5EF4-FFF2-40B4-BE49-F238E27FC236}">
                <a16:creationId xmlns:a16="http://schemas.microsoft.com/office/drawing/2014/main" id="{E9A93D1F-D060-42ED-8084-055E288C658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102799" y="244800"/>
            <a:ext cx="4845818" cy="2314800"/>
          </a:xfrm>
          <a:prstGeom prst="rect">
            <a:avLst/>
          </a:prstGeom>
        </p:spPr>
      </p:pic>
      <p:sp>
        <p:nvSpPr>
          <p:cNvPr id="22" name="Rechteck: diagonal liegende Ecken abgerundet 14">
            <a:extLst>
              <a:ext uri="{FF2B5EF4-FFF2-40B4-BE49-F238E27FC236}">
                <a16:creationId xmlns:a16="http://schemas.microsoft.com/office/drawing/2014/main" id="{848C14D6-ED93-42A2-B818-C47595391A70}"/>
              </a:ext>
            </a:extLst>
          </p:cNvPr>
          <p:cNvSpPr/>
          <p:nvPr userDrawn="1"/>
        </p:nvSpPr>
        <p:spPr>
          <a:xfrm>
            <a:off x="-8410" y="1143632"/>
            <a:ext cx="6012811" cy="3073193"/>
          </a:xfrm>
          <a:custGeom>
            <a:avLst/>
            <a:gdLst>
              <a:gd name="connsiteX0" fmla="*/ 0 w 1349375"/>
              <a:gd name="connsiteY0" fmla="*/ 0 h 972521"/>
              <a:gd name="connsiteX1" fmla="*/ 1106488 w 1349375"/>
              <a:gd name="connsiteY1" fmla="*/ 0 h 972521"/>
              <a:gd name="connsiteX2" fmla="*/ 1349375 w 1349375"/>
              <a:gd name="connsiteY2" fmla="*/ 242887 h 972521"/>
              <a:gd name="connsiteX3" fmla="*/ 1349375 w 1349375"/>
              <a:gd name="connsiteY3" fmla="*/ 972521 h 972521"/>
              <a:gd name="connsiteX4" fmla="*/ 1349375 w 1349375"/>
              <a:gd name="connsiteY4" fmla="*/ 972521 h 972521"/>
              <a:gd name="connsiteX5" fmla="*/ 242887 w 1349375"/>
              <a:gd name="connsiteY5" fmla="*/ 972521 h 972521"/>
              <a:gd name="connsiteX6" fmla="*/ 0 w 1349375"/>
              <a:gd name="connsiteY6" fmla="*/ 729634 h 972521"/>
              <a:gd name="connsiteX7" fmla="*/ 0 w 1349375"/>
              <a:gd name="connsiteY7" fmla="*/ 0 h 972521"/>
              <a:gd name="connsiteX8" fmla="*/ 0 w 1349375"/>
              <a:gd name="connsiteY8" fmla="*/ 0 h 972521"/>
              <a:gd name="connsiteX0" fmla="*/ 0 w 1349375"/>
              <a:gd name="connsiteY0" fmla="*/ 0 h 972521"/>
              <a:gd name="connsiteX1" fmla="*/ 1106488 w 1349375"/>
              <a:gd name="connsiteY1" fmla="*/ 0 h 972521"/>
              <a:gd name="connsiteX2" fmla="*/ 1349375 w 1349375"/>
              <a:gd name="connsiteY2" fmla="*/ 242887 h 972521"/>
              <a:gd name="connsiteX3" fmla="*/ 1349375 w 1349375"/>
              <a:gd name="connsiteY3" fmla="*/ 972521 h 972521"/>
              <a:gd name="connsiteX4" fmla="*/ 1349375 w 1349375"/>
              <a:gd name="connsiteY4" fmla="*/ 972521 h 972521"/>
              <a:gd name="connsiteX5" fmla="*/ 0 w 1349375"/>
              <a:gd name="connsiteY5" fmla="*/ 729634 h 972521"/>
              <a:gd name="connsiteX6" fmla="*/ 0 w 1349375"/>
              <a:gd name="connsiteY6" fmla="*/ 0 h 972521"/>
              <a:gd name="connsiteX7" fmla="*/ 0 w 1349375"/>
              <a:gd name="connsiteY7" fmla="*/ 0 h 972521"/>
              <a:gd name="connsiteX0" fmla="*/ 0 w 1349375"/>
              <a:gd name="connsiteY0" fmla="*/ 729634 h 972521"/>
              <a:gd name="connsiteX1" fmla="*/ 0 w 1349375"/>
              <a:gd name="connsiteY1" fmla="*/ 0 h 972521"/>
              <a:gd name="connsiteX2" fmla="*/ 0 w 1349375"/>
              <a:gd name="connsiteY2" fmla="*/ 0 h 972521"/>
              <a:gd name="connsiteX3" fmla="*/ 1106488 w 1349375"/>
              <a:gd name="connsiteY3" fmla="*/ 0 h 972521"/>
              <a:gd name="connsiteX4" fmla="*/ 1349375 w 1349375"/>
              <a:gd name="connsiteY4" fmla="*/ 242887 h 972521"/>
              <a:gd name="connsiteX5" fmla="*/ 1349375 w 1349375"/>
              <a:gd name="connsiteY5" fmla="*/ 972521 h 972521"/>
              <a:gd name="connsiteX6" fmla="*/ 1349375 w 1349375"/>
              <a:gd name="connsiteY6" fmla="*/ 972521 h 972521"/>
              <a:gd name="connsiteX7" fmla="*/ 91440 w 1349375"/>
              <a:gd name="connsiteY7" fmla="*/ 821074 h 972521"/>
              <a:gd name="connsiteX0" fmla="*/ 0 w 1349375"/>
              <a:gd name="connsiteY0" fmla="*/ 729634 h 972521"/>
              <a:gd name="connsiteX1" fmla="*/ 0 w 1349375"/>
              <a:gd name="connsiteY1" fmla="*/ 0 h 972521"/>
              <a:gd name="connsiteX2" fmla="*/ 0 w 1349375"/>
              <a:gd name="connsiteY2" fmla="*/ 0 h 972521"/>
              <a:gd name="connsiteX3" fmla="*/ 1106488 w 1349375"/>
              <a:gd name="connsiteY3" fmla="*/ 0 h 972521"/>
              <a:gd name="connsiteX4" fmla="*/ 1349375 w 1349375"/>
              <a:gd name="connsiteY4" fmla="*/ 242887 h 972521"/>
              <a:gd name="connsiteX5" fmla="*/ 1349375 w 1349375"/>
              <a:gd name="connsiteY5" fmla="*/ 972521 h 972521"/>
              <a:gd name="connsiteX6" fmla="*/ 1349375 w 1349375"/>
              <a:gd name="connsiteY6" fmla="*/ 972521 h 972521"/>
              <a:gd name="connsiteX0" fmla="*/ 0 w 1349375"/>
              <a:gd name="connsiteY0" fmla="*/ 0 h 972521"/>
              <a:gd name="connsiteX1" fmla="*/ 0 w 1349375"/>
              <a:gd name="connsiteY1" fmla="*/ 0 h 972521"/>
              <a:gd name="connsiteX2" fmla="*/ 1106488 w 1349375"/>
              <a:gd name="connsiteY2" fmla="*/ 0 h 972521"/>
              <a:gd name="connsiteX3" fmla="*/ 1349375 w 1349375"/>
              <a:gd name="connsiteY3" fmla="*/ 242887 h 972521"/>
              <a:gd name="connsiteX4" fmla="*/ 1349375 w 1349375"/>
              <a:gd name="connsiteY4" fmla="*/ 972521 h 972521"/>
              <a:gd name="connsiteX5" fmla="*/ 1349375 w 1349375"/>
              <a:gd name="connsiteY5" fmla="*/ 972521 h 972521"/>
              <a:gd name="connsiteX0" fmla="*/ 5166765 w 6516140"/>
              <a:gd name="connsiteY0" fmla="*/ 8093 h 980614"/>
              <a:gd name="connsiteX1" fmla="*/ 0 w 6516140"/>
              <a:gd name="connsiteY1" fmla="*/ 0 h 980614"/>
              <a:gd name="connsiteX2" fmla="*/ 6273253 w 6516140"/>
              <a:gd name="connsiteY2" fmla="*/ 8093 h 980614"/>
              <a:gd name="connsiteX3" fmla="*/ 6516140 w 6516140"/>
              <a:gd name="connsiteY3" fmla="*/ 250980 h 980614"/>
              <a:gd name="connsiteX4" fmla="*/ 6516140 w 6516140"/>
              <a:gd name="connsiteY4" fmla="*/ 980614 h 980614"/>
              <a:gd name="connsiteX5" fmla="*/ 6516140 w 6516140"/>
              <a:gd name="connsiteY5" fmla="*/ 980614 h 980614"/>
              <a:gd name="connsiteX0" fmla="*/ 5166765 w 7155410"/>
              <a:gd name="connsiteY0" fmla="*/ 8093 h 1878830"/>
              <a:gd name="connsiteX1" fmla="*/ 0 w 7155410"/>
              <a:gd name="connsiteY1" fmla="*/ 0 h 1878830"/>
              <a:gd name="connsiteX2" fmla="*/ 6273253 w 7155410"/>
              <a:gd name="connsiteY2" fmla="*/ 8093 h 1878830"/>
              <a:gd name="connsiteX3" fmla="*/ 6516140 w 7155410"/>
              <a:gd name="connsiteY3" fmla="*/ 250980 h 1878830"/>
              <a:gd name="connsiteX4" fmla="*/ 6516140 w 7155410"/>
              <a:gd name="connsiteY4" fmla="*/ 980614 h 1878830"/>
              <a:gd name="connsiteX5" fmla="*/ 7155410 w 7155410"/>
              <a:gd name="connsiteY5" fmla="*/ 1878830 h 1878830"/>
              <a:gd name="connsiteX0" fmla="*/ 5166765 w 6516140"/>
              <a:gd name="connsiteY0" fmla="*/ 8093 h 980614"/>
              <a:gd name="connsiteX1" fmla="*/ 0 w 6516140"/>
              <a:gd name="connsiteY1" fmla="*/ 0 h 980614"/>
              <a:gd name="connsiteX2" fmla="*/ 6273253 w 6516140"/>
              <a:gd name="connsiteY2" fmla="*/ 8093 h 980614"/>
              <a:gd name="connsiteX3" fmla="*/ 6516140 w 6516140"/>
              <a:gd name="connsiteY3" fmla="*/ 250980 h 980614"/>
              <a:gd name="connsiteX4" fmla="*/ 6516140 w 6516140"/>
              <a:gd name="connsiteY4" fmla="*/ 980614 h 980614"/>
              <a:gd name="connsiteX0" fmla="*/ 5166765 w 6516140"/>
              <a:gd name="connsiteY0" fmla="*/ 8093 h 1334575"/>
              <a:gd name="connsiteX1" fmla="*/ 0 w 6516140"/>
              <a:gd name="connsiteY1" fmla="*/ 0 h 1334575"/>
              <a:gd name="connsiteX2" fmla="*/ 6273253 w 6516140"/>
              <a:gd name="connsiteY2" fmla="*/ 8093 h 1334575"/>
              <a:gd name="connsiteX3" fmla="*/ 6516140 w 6516140"/>
              <a:gd name="connsiteY3" fmla="*/ 250980 h 1334575"/>
              <a:gd name="connsiteX4" fmla="*/ 6516140 w 6516140"/>
              <a:gd name="connsiteY4" fmla="*/ 1334575 h 1334575"/>
              <a:gd name="connsiteX0" fmla="*/ 5157690 w 6516140"/>
              <a:gd name="connsiteY0" fmla="*/ 180536 h 1334575"/>
              <a:gd name="connsiteX1" fmla="*/ 0 w 6516140"/>
              <a:gd name="connsiteY1" fmla="*/ 0 h 1334575"/>
              <a:gd name="connsiteX2" fmla="*/ 6273253 w 6516140"/>
              <a:gd name="connsiteY2" fmla="*/ 8093 h 1334575"/>
              <a:gd name="connsiteX3" fmla="*/ 6516140 w 6516140"/>
              <a:gd name="connsiteY3" fmla="*/ 250980 h 1334575"/>
              <a:gd name="connsiteX4" fmla="*/ 6516140 w 6516140"/>
              <a:gd name="connsiteY4" fmla="*/ 1334575 h 1334575"/>
              <a:gd name="connsiteX0" fmla="*/ 0 w 6516140"/>
              <a:gd name="connsiteY0" fmla="*/ 0 h 1334575"/>
              <a:gd name="connsiteX1" fmla="*/ 6273253 w 6516140"/>
              <a:gd name="connsiteY1" fmla="*/ 8093 h 1334575"/>
              <a:gd name="connsiteX2" fmla="*/ 6516140 w 6516140"/>
              <a:gd name="connsiteY2" fmla="*/ 250980 h 1334575"/>
              <a:gd name="connsiteX3" fmla="*/ 6516140 w 6516140"/>
              <a:gd name="connsiteY3" fmla="*/ 1334575 h 1334575"/>
              <a:gd name="connsiteX0" fmla="*/ 0 w 3283066"/>
              <a:gd name="connsiteY0" fmla="*/ 0 h 1329442"/>
              <a:gd name="connsiteX1" fmla="*/ 3040179 w 3283066"/>
              <a:gd name="connsiteY1" fmla="*/ 2960 h 1329442"/>
              <a:gd name="connsiteX2" fmla="*/ 3283066 w 3283066"/>
              <a:gd name="connsiteY2" fmla="*/ 245847 h 1329442"/>
              <a:gd name="connsiteX3" fmla="*/ 3283066 w 3283066"/>
              <a:gd name="connsiteY3" fmla="*/ 1329442 h 1329442"/>
              <a:gd name="connsiteX0" fmla="*/ 0 w 1534973"/>
              <a:gd name="connsiteY0" fmla="*/ 0 h 1328158"/>
              <a:gd name="connsiteX1" fmla="*/ 1292086 w 1534973"/>
              <a:gd name="connsiteY1" fmla="*/ 1676 h 1328158"/>
              <a:gd name="connsiteX2" fmla="*/ 1534973 w 1534973"/>
              <a:gd name="connsiteY2" fmla="*/ 244563 h 1328158"/>
              <a:gd name="connsiteX3" fmla="*/ 1534973 w 1534973"/>
              <a:gd name="connsiteY3" fmla="*/ 1328158 h 1328158"/>
              <a:gd name="connsiteX0" fmla="*/ 0 w 3516939"/>
              <a:gd name="connsiteY0" fmla="*/ 0 h 1328158"/>
              <a:gd name="connsiteX1" fmla="*/ 3274052 w 3516939"/>
              <a:gd name="connsiteY1" fmla="*/ 1676 h 1328158"/>
              <a:gd name="connsiteX2" fmla="*/ 3516939 w 3516939"/>
              <a:gd name="connsiteY2" fmla="*/ 244563 h 1328158"/>
              <a:gd name="connsiteX3" fmla="*/ 3516939 w 3516939"/>
              <a:gd name="connsiteY3" fmla="*/ 1328158 h 1328158"/>
              <a:gd name="connsiteX0" fmla="*/ 0 w 3516939"/>
              <a:gd name="connsiteY0" fmla="*/ 0 h 2322337"/>
              <a:gd name="connsiteX1" fmla="*/ 3274052 w 3516939"/>
              <a:gd name="connsiteY1" fmla="*/ 1676 h 2322337"/>
              <a:gd name="connsiteX2" fmla="*/ 3516939 w 3516939"/>
              <a:gd name="connsiteY2" fmla="*/ 244563 h 2322337"/>
              <a:gd name="connsiteX3" fmla="*/ 3513742 w 3516939"/>
              <a:gd name="connsiteY3" fmla="*/ 2322337 h 2322337"/>
              <a:gd name="connsiteX0" fmla="*/ 0 w 4540455"/>
              <a:gd name="connsiteY0" fmla="*/ 4435 h 2320661"/>
              <a:gd name="connsiteX1" fmla="*/ 4297568 w 4540455"/>
              <a:gd name="connsiteY1" fmla="*/ 0 h 2320661"/>
              <a:gd name="connsiteX2" fmla="*/ 4540455 w 4540455"/>
              <a:gd name="connsiteY2" fmla="*/ 242887 h 2320661"/>
              <a:gd name="connsiteX3" fmla="*/ 4537258 w 4540455"/>
              <a:gd name="connsiteY3" fmla="*/ 2320661 h 23206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40455" h="2320661">
                <a:moveTo>
                  <a:pt x="0" y="4435"/>
                </a:moveTo>
                <a:lnTo>
                  <a:pt x="4297568" y="0"/>
                </a:lnTo>
                <a:cubicBezTo>
                  <a:pt x="4431711" y="0"/>
                  <a:pt x="4540455" y="108744"/>
                  <a:pt x="4540455" y="242887"/>
                </a:cubicBezTo>
                <a:cubicBezTo>
                  <a:pt x="4539389" y="935478"/>
                  <a:pt x="4538324" y="1628070"/>
                  <a:pt x="4537258" y="2320661"/>
                </a:cubicBezTo>
              </a:path>
            </a:pathLst>
          </a:custGeom>
          <a:noFill/>
          <a:ln w="12700" cap="rnd">
            <a:solidFill>
              <a:schemeClr val="bg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" name="Rechteck: diagonal liegende Ecken abgerundet 14">
            <a:extLst>
              <a:ext uri="{FF2B5EF4-FFF2-40B4-BE49-F238E27FC236}">
                <a16:creationId xmlns:a16="http://schemas.microsoft.com/office/drawing/2014/main" id="{137A008A-EDA7-458E-BCD9-0925CFE38027}"/>
              </a:ext>
            </a:extLst>
          </p:cNvPr>
          <p:cNvSpPr/>
          <p:nvPr userDrawn="1"/>
        </p:nvSpPr>
        <p:spPr>
          <a:xfrm rot="10800000">
            <a:off x="5993251" y="3550661"/>
            <a:ext cx="5708209" cy="2189291"/>
          </a:xfrm>
          <a:custGeom>
            <a:avLst/>
            <a:gdLst>
              <a:gd name="connsiteX0" fmla="*/ 0 w 1349375"/>
              <a:gd name="connsiteY0" fmla="*/ 0 h 972521"/>
              <a:gd name="connsiteX1" fmla="*/ 1106488 w 1349375"/>
              <a:gd name="connsiteY1" fmla="*/ 0 h 972521"/>
              <a:gd name="connsiteX2" fmla="*/ 1349375 w 1349375"/>
              <a:gd name="connsiteY2" fmla="*/ 242887 h 972521"/>
              <a:gd name="connsiteX3" fmla="*/ 1349375 w 1349375"/>
              <a:gd name="connsiteY3" fmla="*/ 972521 h 972521"/>
              <a:gd name="connsiteX4" fmla="*/ 1349375 w 1349375"/>
              <a:gd name="connsiteY4" fmla="*/ 972521 h 972521"/>
              <a:gd name="connsiteX5" fmla="*/ 242887 w 1349375"/>
              <a:gd name="connsiteY5" fmla="*/ 972521 h 972521"/>
              <a:gd name="connsiteX6" fmla="*/ 0 w 1349375"/>
              <a:gd name="connsiteY6" fmla="*/ 729634 h 972521"/>
              <a:gd name="connsiteX7" fmla="*/ 0 w 1349375"/>
              <a:gd name="connsiteY7" fmla="*/ 0 h 972521"/>
              <a:gd name="connsiteX8" fmla="*/ 0 w 1349375"/>
              <a:gd name="connsiteY8" fmla="*/ 0 h 972521"/>
              <a:gd name="connsiteX0" fmla="*/ 0 w 1349375"/>
              <a:gd name="connsiteY0" fmla="*/ 0 h 972521"/>
              <a:gd name="connsiteX1" fmla="*/ 1106488 w 1349375"/>
              <a:gd name="connsiteY1" fmla="*/ 0 h 972521"/>
              <a:gd name="connsiteX2" fmla="*/ 1349375 w 1349375"/>
              <a:gd name="connsiteY2" fmla="*/ 242887 h 972521"/>
              <a:gd name="connsiteX3" fmla="*/ 1349375 w 1349375"/>
              <a:gd name="connsiteY3" fmla="*/ 972521 h 972521"/>
              <a:gd name="connsiteX4" fmla="*/ 1349375 w 1349375"/>
              <a:gd name="connsiteY4" fmla="*/ 972521 h 972521"/>
              <a:gd name="connsiteX5" fmla="*/ 0 w 1349375"/>
              <a:gd name="connsiteY5" fmla="*/ 729634 h 972521"/>
              <a:gd name="connsiteX6" fmla="*/ 0 w 1349375"/>
              <a:gd name="connsiteY6" fmla="*/ 0 h 972521"/>
              <a:gd name="connsiteX7" fmla="*/ 0 w 1349375"/>
              <a:gd name="connsiteY7" fmla="*/ 0 h 972521"/>
              <a:gd name="connsiteX0" fmla="*/ 0 w 1349375"/>
              <a:gd name="connsiteY0" fmla="*/ 729634 h 972521"/>
              <a:gd name="connsiteX1" fmla="*/ 0 w 1349375"/>
              <a:gd name="connsiteY1" fmla="*/ 0 h 972521"/>
              <a:gd name="connsiteX2" fmla="*/ 0 w 1349375"/>
              <a:gd name="connsiteY2" fmla="*/ 0 h 972521"/>
              <a:gd name="connsiteX3" fmla="*/ 1106488 w 1349375"/>
              <a:gd name="connsiteY3" fmla="*/ 0 h 972521"/>
              <a:gd name="connsiteX4" fmla="*/ 1349375 w 1349375"/>
              <a:gd name="connsiteY4" fmla="*/ 242887 h 972521"/>
              <a:gd name="connsiteX5" fmla="*/ 1349375 w 1349375"/>
              <a:gd name="connsiteY5" fmla="*/ 972521 h 972521"/>
              <a:gd name="connsiteX6" fmla="*/ 1349375 w 1349375"/>
              <a:gd name="connsiteY6" fmla="*/ 972521 h 972521"/>
              <a:gd name="connsiteX7" fmla="*/ 91440 w 1349375"/>
              <a:gd name="connsiteY7" fmla="*/ 821074 h 972521"/>
              <a:gd name="connsiteX0" fmla="*/ 0 w 1349375"/>
              <a:gd name="connsiteY0" fmla="*/ 729634 h 972521"/>
              <a:gd name="connsiteX1" fmla="*/ 0 w 1349375"/>
              <a:gd name="connsiteY1" fmla="*/ 0 h 972521"/>
              <a:gd name="connsiteX2" fmla="*/ 0 w 1349375"/>
              <a:gd name="connsiteY2" fmla="*/ 0 h 972521"/>
              <a:gd name="connsiteX3" fmla="*/ 1106488 w 1349375"/>
              <a:gd name="connsiteY3" fmla="*/ 0 h 972521"/>
              <a:gd name="connsiteX4" fmla="*/ 1349375 w 1349375"/>
              <a:gd name="connsiteY4" fmla="*/ 242887 h 972521"/>
              <a:gd name="connsiteX5" fmla="*/ 1349375 w 1349375"/>
              <a:gd name="connsiteY5" fmla="*/ 972521 h 972521"/>
              <a:gd name="connsiteX6" fmla="*/ 1349375 w 1349375"/>
              <a:gd name="connsiteY6" fmla="*/ 972521 h 972521"/>
              <a:gd name="connsiteX0" fmla="*/ 0 w 1349375"/>
              <a:gd name="connsiteY0" fmla="*/ 0 h 972521"/>
              <a:gd name="connsiteX1" fmla="*/ 0 w 1349375"/>
              <a:gd name="connsiteY1" fmla="*/ 0 h 972521"/>
              <a:gd name="connsiteX2" fmla="*/ 1106488 w 1349375"/>
              <a:gd name="connsiteY2" fmla="*/ 0 h 972521"/>
              <a:gd name="connsiteX3" fmla="*/ 1349375 w 1349375"/>
              <a:gd name="connsiteY3" fmla="*/ 242887 h 972521"/>
              <a:gd name="connsiteX4" fmla="*/ 1349375 w 1349375"/>
              <a:gd name="connsiteY4" fmla="*/ 972521 h 972521"/>
              <a:gd name="connsiteX5" fmla="*/ 1349375 w 1349375"/>
              <a:gd name="connsiteY5" fmla="*/ 972521 h 972521"/>
              <a:gd name="connsiteX0" fmla="*/ 5166765 w 6516140"/>
              <a:gd name="connsiteY0" fmla="*/ 8093 h 980614"/>
              <a:gd name="connsiteX1" fmla="*/ 0 w 6516140"/>
              <a:gd name="connsiteY1" fmla="*/ 0 h 980614"/>
              <a:gd name="connsiteX2" fmla="*/ 6273253 w 6516140"/>
              <a:gd name="connsiteY2" fmla="*/ 8093 h 980614"/>
              <a:gd name="connsiteX3" fmla="*/ 6516140 w 6516140"/>
              <a:gd name="connsiteY3" fmla="*/ 250980 h 980614"/>
              <a:gd name="connsiteX4" fmla="*/ 6516140 w 6516140"/>
              <a:gd name="connsiteY4" fmla="*/ 980614 h 980614"/>
              <a:gd name="connsiteX5" fmla="*/ 6516140 w 6516140"/>
              <a:gd name="connsiteY5" fmla="*/ 980614 h 980614"/>
              <a:gd name="connsiteX0" fmla="*/ 5166765 w 7155410"/>
              <a:gd name="connsiteY0" fmla="*/ 8093 h 1878830"/>
              <a:gd name="connsiteX1" fmla="*/ 0 w 7155410"/>
              <a:gd name="connsiteY1" fmla="*/ 0 h 1878830"/>
              <a:gd name="connsiteX2" fmla="*/ 6273253 w 7155410"/>
              <a:gd name="connsiteY2" fmla="*/ 8093 h 1878830"/>
              <a:gd name="connsiteX3" fmla="*/ 6516140 w 7155410"/>
              <a:gd name="connsiteY3" fmla="*/ 250980 h 1878830"/>
              <a:gd name="connsiteX4" fmla="*/ 6516140 w 7155410"/>
              <a:gd name="connsiteY4" fmla="*/ 980614 h 1878830"/>
              <a:gd name="connsiteX5" fmla="*/ 7155410 w 7155410"/>
              <a:gd name="connsiteY5" fmla="*/ 1878830 h 1878830"/>
              <a:gd name="connsiteX0" fmla="*/ 5166765 w 6516140"/>
              <a:gd name="connsiteY0" fmla="*/ 8093 h 980614"/>
              <a:gd name="connsiteX1" fmla="*/ 0 w 6516140"/>
              <a:gd name="connsiteY1" fmla="*/ 0 h 980614"/>
              <a:gd name="connsiteX2" fmla="*/ 6273253 w 6516140"/>
              <a:gd name="connsiteY2" fmla="*/ 8093 h 980614"/>
              <a:gd name="connsiteX3" fmla="*/ 6516140 w 6516140"/>
              <a:gd name="connsiteY3" fmla="*/ 250980 h 980614"/>
              <a:gd name="connsiteX4" fmla="*/ 6516140 w 6516140"/>
              <a:gd name="connsiteY4" fmla="*/ 980614 h 980614"/>
              <a:gd name="connsiteX0" fmla="*/ 5166765 w 6516140"/>
              <a:gd name="connsiteY0" fmla="*/ 8093 h 1334575"/>
              <a:gd name="connsiteX1" fmla="*/ 0 w 6516140"/>
              <a:gd name="connsiteY1" fmla="*/ 0 h 1334575"/>
              <a:gd name="connsiteX2" fmla="*/ 6273253 w 6516140"/>
              <a:gd name="connsiteY2" fmla="*/ 8093 h 1334575"/>
              <a:gd name="connsiteX3" fmla="*/ 6516140 w 6516140"/>
              <a:gd name="connsiteY3" fmla="*/ 250980 h 1334575"/>
              <a:gd name="connsiteX4" fmla="*/ 6516140 w 6516140"/>
              <a:gd name="connsiteY4" fmla="*/ 1334575 h 1334575"/>
              <a:gd name="connsiteX0" fmla="*/ 5157690 w 6516140"/>
              <a:gd name="connsiteY0" fmla="*/ 180536 h 1334575"/>
              <a:gd name="connsiteX1" fmla="*/ 0 w 6516140"/>
              <a:gd name="connsiteY1" fmla="*/ 0 h 1334575"/>
              <a:gd name="connsiteX2" fmla="*/ 6273253 w 6516140"/>
              <a:gd name="connsiteY2" fmla="*/ 8093 h 1334575"/>
              <a:gd name="connsiteX3" fmla="*/ 6516140 w 6516140"/>
              <a:gd name="connsiteY3" fmla="*/ 250980 h 1334575"/>
              <a:gd name="connsiteX4" fmla="*/ 6516140 w 6516140"/>
              <a:gd name="connsiteY4" fmla="*/ 1334575 h 1334575"/>
              <a:gd name="connsiteX0" fmla="*/ 0 w 6516140"/>
              <a:gd name="connsiteY0" fmla="*/ 0 h 1334575"/>
              <a:gd name="connsiteX1" fmla="*/ 6273253 w 6516140"/>
              <a:gd name="connsiteY1" fmla="*/ 8093 h 1334575"/>
              <a:gd name="connsiteX2" fmla="*/ 6516140 w 6516140"/>
              <a:gd name="connsiteY2" fmla="*/ 250980 h 1334575"/>
              <a:gd name="connsiteX3" fmla="*/ 6516140 w 6516140"/>
              <a:gd name="connsiteY3" fmla="*/ 1334575 h 1334575"/>
              <a:gd name="connsiteX0" fmla="*/ 0 w 5666734"/>
              <a:gd name="connsiteY0" fmla="*/ 0 h 1332334"/>
              <a:gd name="connsiteX1" fmla="*/ 5423847 w 5666734"/>
              <a:gd name="connsiteY1" fmla="*/ 5852 h 1332334"/>
              <a:gd name="connsiteX2" fmla="*/ 5666734 w 5666734"/>
              <a:gd name="connsiteY2" fmla="*/ 248739 h 1332334"/>
              <a:gd name="connsiteX3" fmla="*/ 5666734 w 5666734"/>
              <a:gd name="connsiteY3" fmla="*/ 1332334 h 1332334"/>
              <a:gd name="connsiteX0" fmla="*/ 0 w 5666734"/>
              <a:gd name="connsiteY0" fmla="*/ 0 h 2376722"/>
              <a:gd name="connsiteX1" fmla="*/ 5423847 w 5666734"/>
              <a:gd name="connsiteY1" fmla="*/ 5852 h 2376722"/>
              <a:gd name="connsiteX2" fmla="*/ 5666734 w 5666734"/>
              <a:gd name="connsiteY2" fmla="*/ 248739 h 2376722"/>
              <a:gd name="connsiteX3" fmla="*/ 5664493 w 5666734"/>
              <a:gd name="connsiteY3" fmla="*/ 2376722 h 2376722"/>
              <a:gd name="connsiteX0" fmla="*/ 0 w 5666734"/>
              <a:gd name="connsiteY0" fmla="*/ 0 h 1530912"/>
              <a:gd name="connsiteX1" fmla="*/ 5423847 w 5666734"/>
              <a:gd name="connsiteY1" fmla="*/ 5852 h 1530912"/>
              <a:gd name="connsiteX2" fmla="*/ 5666734 w 5666734"/>
              <a:gd name="connsiteY2" fmla="*/ 248739 h 1530912"/>
              <a:gd name="connsiteX3" fmla="*/ 5665777 w 5666734"/>
              <a:gd name="connsiteY3" fmla="*/ 1530912 h 1530912"/>
              <a:gd name="connsiteX0" fmla="*/ 0 w 6251999"/>
              <a:gd name="connsiteY0" fmla="*/ 0 h 1530912"/>
              <a:gd name="connsiteX1" fmla="*/ 6009112 w 6251999"/>
              <a:gd name="connsiteY1" fmla="*/ 5852 h 1530912"/>
              <a:gd name="connsiteX2" fmla="*/ 6251999 w 6251999"/>
              <a:gd name="connsiteY2" fmla="*/ 248739 h 1530912"/>
              <a:gd name="connsiteX3" fmla="*/ 6251042 w 6251999"/>
              <a:gd name="connsiteY3" fmla="*/ 1530912 h 1530912"/>
              <a:gd name="connsiteX0" fmla="*/ 0 w 5702164"/>
              <a:gd name="connsiteY0" fmla="*/ 0 h 1530912"/>
              <a:gd name="connsiteX1" fmla="*/ 5459277 w 5702164"/>
              <a:gd name="connsiteY1" fmla="*/ 5852 h 1530912"/>
              <a:gd name="connsiteX2" fmla="*/ 5702164 w 5702164"/>
              <a:gd name="connsiteY2" fmla="*/ 248739 h 1530912"/>
              <a:gd name="connsiteX3" fmla="*/ 5701207 w 5702164"/>
              <a:gd name="connsiteY3" fmla="*/ 1530912 h 1530912"/>
              <a:gd name="connsiteX0" fmla="*/ 0 w 5707601"/>
              <a:gd name="connsiteY0" fmla="*/ 0 h 520749"/>
              <a:gd name="connsiteX1" fmla="*/ 5459277 w 5707601"/>
              <a:gd name="connsiteY1" fmla="*/ 5852 h 520749"/>
              <a:gd name="connsiteX2" fmla="*/ 5702164 w 5707601"/>
              <a:gd name="connsiteY2" fmla="*/ 248739 h 520749"/>
              <a:gd name="connsiteX3" fmla="*/ 5707601 w 5707601"/>
              <a:gd name="connsiteY3" fmla="*/ 520749 h 520749"/>
              <a:gd name="connsiteX0" fmla="*/ 0 w 4002760"/>
              <a:gd name="connsiteY0" fmla="*/ 0 h 517694"/>
              <a:gd name="connsiteX1" fmla="*/ 3754436 w 4002760"/>
              <a:gd name="connsiteY1" fmla="*/ 2797 h 517694"/>
              <a:gd name="connsiteX2" fmla="*/ 3997323 w 4002760"/>
              <a:gd name="connsiteY2" fmla="*/ 245684 h 517694"/>
              <a:gd name="connsiteX3" fmla="*/ 4002760 w 4002760"/>
              <a:gd name="connsiteY3" fmla="*/ 517694 h 517694"/>
              <a:gd name="connsiteX0" fmla="*/ 0 w 4002760"/>
              <a:gd name="connsiteY0" fmla="*/ 0 h 517694"/>
              <a:gd name="connsiteX1" fmla="*/ 306711 w 4002760"/>
              <a:gd name="connsiteY1" fmla="*/ 2408 h 517694"/>
              <a:gd name="connsiteX2" fmla="*/ 3754436 w 4002760"/>
              <a:gd name="connsiteY2" fmla="*/ 2797 h 517694"/>
              <a:gd name="connsiteX3" fmla="*/ 3997323 w 4002760"/>
              <a:gd name="connsiteY3" fmla="*/ 245684 h 517694"/>
              <a:gd name="connsiteX4" fmla="*/ 4002760 w 4002760"/>
              <a:gd name="connsiteY4" fmla="*/ 517694 h 517694"/>
              <a:gd name="connsiteX0" fmla="*/ 0 w 4314398"/>
              <a:gd name="connsiteY0" fmla="*/ 257290 h 515286"/>
              <a:gd name="connsiteX1" fmla="*/ 618349 w 4314398"/>
              <a:gd name="connsiteY1" fmla="*/ 0 h 515286"/>
              <a:gd name="connsiteX2" fmla="*/ 4066074 w 4314398"/>
              <a:gd name="connsiteY2" fmla="*/ 389 h 515286"/>
              <a:gd name="connsiteX3" fmla="*/ 4308961 w 4314398"/>
              <a:gd name="connsiteY3" fmla="*/ 243276 h 515286"/>
              <a:gd name="connsiteX4" fmla="*/ 4314398 w 4314398"/>
              <a:gd name="connsiteY4" fmla="*/ 515286 h 515286"/>
              <a:gd name="connsiteX0" fmla="*/ 0 w 4314398"/>
              <a:gd name="connsiteY0" fmla="*/ 263401 h 521397"/>
              <a:gd name="connsiteX1" fmla="*/ 153948 w 4314398"/>
              <a:gd name="connsiteY1" fmla="*/ 0 h 521397"/>
              <a:gd name="connsiteX2" fmla="*/ 4066074 w 4314398"/>
              <a:gd name="connsiteY2" fmla="*/ 6500 h 521397"/>
              <a:gd name="connsiteX3" fmla="*/ 4308961 w 4314398"/>
              <a:gd name="connsiteY3" fmla="*/ 249387 h 521397"/>
              <a:gd name="connsiteX4" fmla="*/ 4314398 w 4314398"/>
              <a:gd name="connsiteY4" fmla="*/ 521397 h 521397"/>
              <a:gd name="connsiteX0" fmla="*/ 179047 w 4493445"/>
              <a:gd name="connsiteY0" fmla="*/ 263401 h 521397"/>
              <a:gd name="connsiteX1" fmla="*/ 332995 w 4493445"/>
              <a:gd name="connsiteY1" fmla="*/ 0 h 521397"/>
              <a:gd name="connsiteX2" fmla="*/ 4245121 w 4493445"/>
              <a:gd name="connsiteY2" fmla="*/ 6500 h 521397"/>
              <a:gd name="connsiteX3" fmla="*/ 4488008 w 4493445"/>
              <a:gd name="connsiteY3" fmla="*/ 249387 h 521397"/>
              <a:gd name="connsiteX4" fmla="*/ 4493445 w 4493445"/>
              <a:gd name="connsiteY4" fmla="*/ 521397 h 521397"/>
              <a:gd name="connsiteX0" fmla="*/ 200753 w 4515151"/>
              <a:gd name="connsiteY0" fmla="*/ 263401 h 521397"/>
              <a:gd name="connsiteX1" fmla="*/ 192773 w 4515151"/>
              <a:gd name="connsiteY1" fmla="*/ 119156 h 521397"/>
              <a:gd name="connsiteX2" fmla="*/ 354701 w 4515151"/>
              <a:gd name="connsiteY2" fmla="*/ 0 h 521397"/>
              <a:gd name="connsiteX3" fmla="*/ 4266827 w 4515151"/>
              <a:gd name="connsiteY3" fmla="*/ 6500 h 521397"/>
              <a:gd name="connsiteX4" fmla="*/ 4509714 w 4515151"/>
              <a:gd name="connsiteY4" fmla="*/ 249387 h 521397"/>
              <a:gd name="connsiteX5" fmla="*/ 4515151 w 4515151"/>
              <a:gd name="connsiteY5" fmla="*/ 521397 h 521397"/>
              <a:gd name="connsiteX0" fmla="*/ 172804 w 4487202"/>
              <a:gd name="connsiteY0" fmla="*/ 266179 h 524175"/>
              <a:gd name="connsiteX1" fmla="*/ 164824 w 4487202"/>
              <a:gd name="connsiteY1" fmla="*/ 121934 h 524175"/>
              <a:gd name="connsiteX2" fmla="*/ 258274 w 4487202"/>
              <a:gd name="connsiteY2" fmla="*/ 10501 h 524175"/>
              <a:gd name="connsiteX3" fmla="*/ 326752 w 4487202"/>
              <a:gd name="connsiteY3" fmla="*/ 2778 h 524175"/>
              <a:gd name="connsiteX4" fmla="*/ 4238878 w 4487202"/>
              <a:gd name="connsiteY4" fmla="*/ 9278 h 524175"/>
              <a:gd name="connsiteX5" fmla="*/ 4481765 w 4487202"/>
              <a:gd name="connsiteY5" fmla="*/ 252165 h 524175"/>
              <a:gd name="connsiteX6" fmla="*/ 4487202 w 4487202"/>
              <a:gd name="connsiteY6" fmla="*/ 524175 h 524175"/>
              <a:gd name="connsiteX0" fmla="*/ 172804 w 4487202"/>
              <a:gd name="connsiteY0" fmla="*/ 266179 h 524175"/>
              <a:gd name="connsiteX1" fmla="*/ 258274 w 4487202"/>
              <a:gd name="connsiteY1" fmla="*/ 10501 h 524175"/>
              <a:gd name="connsiteX2" fmla="*/ 326752 w 4487202"/>
              <a:gd name="connsiteY2" fmla="*/ 2778 h 524175"/>
              <a:gd name="connsiteX3" fmla="*/ 4238878 w 4487202"/>
              <a:gd name="connsiteY3" fmla="*/ 9278 h 524175"/>
              <a:gd name="connsiteX4" fmla="*/ 4481765 w 4487202"/>
              <a:gd name="connsiteY4" fmla="*/ 252165 h 524175"/>
              <a:gd name="connsiteX5" fmla="*/ 4487202 w 4487202"/>
              <a:gd name="connsiteY5" fmla="*/ 524175 h 524175"/>
              <a:gd name="connsiteX0" fmla="*/ 184217 w 4498615"/>
              <a:gd name="connsiteY0" fmla="*/ 263401 h 521397"/>
              <a:gd name="connsiteX1" fmla="*/ 338165 w 4498615"/>
              <a:gd name="connsiteY1" fmla="*/ 0 h 521397"/>
              <a:gd name="connsiteX2" fmla="*/ 4250291 w 4498615"/>
              <a:gd name="connsiteY2" fmla="*/ 6500 h 521397"/>
              <a:gd name="connsiteX3" fmla="*/ 4493178 w 4498615"/>
              <a:gd name="connsiteY3" fmla="*/ 249387 h 521397"/>
              <a:gd name="connsiteX4" fmla="*/ 4498615 w 4498615"/>
              <a:gd name="connsiteY4" fmla="*/ 521397 h 521397"/>
              <a:gd name="connsiteX0" fmla="*/ 0 w 4314398"/>
              <a:gd name="connsiteY0" fmla="*/ 263401 h 521397"/>
              <a:gd name="connsiteX1" fmla="*/ 153948 w 4314398"/>
              <a:gd name="connsiteY1" fmla="*/ 0 h 521397"/>
              <a:gd name="connsiteX2" fmla="*/ 4066074 w 4314398"/>
              <a:gd name="connsiteY2" fmla="*/ 6500 h 521397"/>
              <a:gd name="connsiteX3" fmla="*/ 4308961 w 4314398"/>
              <a:gd name="connsiteY3" fmla="*/ 249387 h 521397"/>
              <a:gd name="connsiteX4" fmla="*/ 4314398 w 4314398"/>
              <a:gd name="connsiteY4" fmla="*/ 521397 h 521397"/>
              <a:gd name="connsiteX0" fmla="*/ 6656 w 4321054"/>
              <a:gd name="connsiteY0" fmla="*/ 263401 h 521397"/>
              <a:gd name="connsiteX1" fmla="*/ 160604 w 4321054"/>
              <a:gd name="connsiteY1" fmla="*/ 0 h 521397"/>
              <a:gd name="connsiteX2" fmla="*/ 4072730 w 4321054"/>
              <a:gd name="connsiteY2" fmla="*/ 6500 h 521397"/>
              <a:gd name="connsiteX3" fmla="*/ 4315617 w 4321054"/>
              <a:gd name="connsiteY3" fmla="*/ 249387 h 521397"/>
              <a:gd name="connsiteX4" fmla="*/ 4321054 w 4321054"/>
              <a:gd name="connsiteY4" fmla="*/ 521397 h 521397"/>
              <a:gd name="connsiteX0" fmla="*/ 1868253 w 4174712"/>
              <a:gd name="connsiteY0" fmla="*/ 24855 h 1180730"/>
              <a:gd name="connsiteX1" fmla="*/ 14262 w 4174712"/>
              <a:gd name="connsiteY1" fmla="*/ 659333 h 1180730"/>
              <a:gd name="connsiteX2" fmla="*/ 3926388 w 4174712"/>
              <a:gd name="connsiteY2" fmla="*/ 665833 h 1180730"/>
              <a:gd name="connsiteX3" fmla="*/ 4169275 w 4174712"/>
              <a:gd name="connsiteY3" fmla="*/ 908720 h 1180730"/>
              <a:gd name="connsiteX4" fmla="*/ 4174712 w 4174712"/>
              <a:gd name="connsiteY4" fmla="*/ 1180730 h 1180730"/>
              <a:gd name="connsiteX0" fmla="*/ 1909930 w 4216389"/>
              <a:gd name="connsiteY0" fmla="*/ 43554 h 1199429"/>
              <a:gd name="connsiteX1" fmla="*/ 1674131 w 4216389"/>
              <a:gd name="connsiteY1" fmla="*/ 48010 h 1199429"/>
              <a:gd name="connsiteX2" fmla="*/ 55939 w 4216389"/>
              <a:gd name="connsiteY2" fmla="*/ 678032 h 1199429"/>
              <a:gd name="connsiteX3" fmla="*/ 3968065 w 4216389"/>
              <a:gd name="connsiteY3" fmla="*/ 684532 h 1199429"/>
              <a:gd name="connsiteX4" fmla="*/ 4210952 w 4216389"/>
              <a:gd name="connsiteY4" fmla="*/ 927419 h 1199429"/>
              <a:gd name="connsiteX5" fmla="*/ 4216389 w 4216389"/>
              <a:gd name="connsiteY5" fmla="*/ 1199429 h 1199429"/>
              <a:gd name="connsiteX0" fmla="*/ 1903923 w 4210382"/>
              <a:gd name="connsiteY0" fmla="*/ 0 h 1448296"/>
              <a:gd name="connsiteX1" fmla="*/ 1905481 w 4210382"/>
              <a:gd name="connsiteY1" fmla="*/ 1440581 h 1448296"/>
              <a:gd name="connsiteX2" fmla="*/ 49932 w 4210382"/>
              <a:gd name="connsiteY2" fmla="*/ 634478 h 1448296"/>
              <a:gd name="connsiteX3" fmla="*/ 3962058 w 4210382"/>
              <a:gd name="connsiteY3" fmla="*/ 640978 h 1448296"/>
              <a:gd name="connsiteX4" fmla="*/ 4204945 w 4210382"/>
              <a:gd name="connsiteY4" fmla="*/ 883865 h 1448296"/>
              <a:gd name="connsiteX5" fmla="*/ 4210382 w 4210382"/>
              <a:gd name="connsiteY5" fmla="*/ 1155875 h 1448296"/>
              <a:gd name="connsiteX0" fmla="*/ 1917815 w 4224274"/>
              <a:gd name="connsiteY0" fmla="*/ 0 h 1560499"/>
              <a:gd name="connsiteX1" fmla="*/ 1919373 w 4224274"/>
              <a:gd name="connsiteY1" fmla="*/ 1440581 h 1560499"/>
              <a:gd name="connsiteX2" fmla="*/ 1574126 w 4224274"/>
              <a:gd name="connsiteY2" fmla="*/ 1386637 h 1560499"/>
              <a:gd name="connsiteX3" fmla="*/ 63824 w 4224274"/>
              <a:gd name="connsiteY3" fmla="*/ 634478 h 1560499"/>
              <a:gd name="connsiteX4" fmla="*/ 3975950 w 4224274"/>
              <a:gd name="connsiteY4" fmla="*/ 640978 h 1560499"/>
              <a:gd name="connsiteX5" fmla="*/ 4218837 w 4224274"/>
              <a:gd name="connsiteY5" fmla="*/ 883865 h 1560499"/>
              <a:gd name="connsiteX6" fmla="*/ 4224274 w 4224274"/>
              <a:gd name="connsiteY6" fmla="*/ 1155875 h 1560499"/>
              <a:gd name="connsiteX0" fmla="*/ 1912870 w 4219329"/>
              <a:gd name="connsiteY0" fmla="*/ 0 h 1715645"/>
              <a:gd name="connsiteX1" fmla="*/ 1914428 w 4219329"/>
              <a:gd name="connsiteY1" fmla="*/ 1440581 h 1715645"/>
              <a:gd name="connsiteX2" fmla="*/ 1728617 w 4219329"/>
              <a:gd name="connsiteY2" fmla="*/ 1659956 h 1715645"/>
              <a:gd name="connsiteX3" fmla="*/ 58879 w 4219329"/>
              <a:gd name="connsiteY3" fmla="*/ 634478 h 1715645"/>
              <a:gd name="connsiteX4" fmla="*/ 3971005 w 4219329"/>
              <a:gd name="connsiteY4" fmla="*/ 640978 h 1715645"/>
              <a:gd name="connsiteX5" fmla="*/ 4213892 w 4219329"/>
              <a:gd name="connsiteY5" fmla="*/ 883865 h 1715645"/>
              <a:gd name="connsiteX6" fmla="*/ 4219329 w 4219329"/>
              <a:gd name="connsiteY6" fmla="*/ 1155875 h 1715645"/>
              <a:gd name="connsiteX0" fmla="*/ 1981459 w 4287918"/>
              <a:gd name="connsiteY0" fmla="*/ 0 h 1715645"/>
              <a:gd name="connsiteX1" fmla="*/ 1983017 w 4287918"/>
              <a:gd name="connsiteY1" fmla="*/ 1440581 h 1715645"/>
              <a:gd name="connsiteX2" fmla="*/ 1797206 w 4287918"/>
              <a:gd name="connsiteY2" fmla="*/ 1659956 h 1715645"/>
              <a:gd name="connsiteX3" fmla="*/ 1027596 w 4287918"/>
              <a:gd name="connsiteY3" fmla="*/ 1311114 h 1715645"/>
              <a:gd name="connsiteX4" fmla="*/ 127468 w 4287918"/>
              <a:gd name="connsiteY4" fmla="*/ 634478 h 1715645"/>
              <a:gd name="connsiteX5" fmla="*/ 4039594 w 4287918"/>
              <a:gd name="connsiteY5" fmla="*/ 640978 h 1715645"/>
              <a:gd name="connsiteX6" fmla="*/ 4282481 w 4287918"/>
              <a:gd name="connsiteY6" fmla="*/ 883865 h 1715645"/>
              <a:gd name="connsiteX7" fmla="*/ 4287918 w 4287918"/>
              <a:gd name="connsiteY7" fmla="*/ 1155875 h 1715645"/>
              <a:gd name="connsiteX0" fmla="*/ 2139951 w 4446410"/>
              <a:gd name="connsiteY0" fmla="*/ 0 h 1725863"/>
              <a:gd name="connsiteX1" fmla="*/ 2141509 w 4446410"/>
              <a:gd name="connsiteY1" fmla="*/ 1440581 h 1725863"/>
              <a:gd name="connsiteX2" fmla="*/ 1955698 w 4446410"/>
              <a:gd name="connsiteY2" fmla="*/ 1659956 h 1725863"/>
              <a:gd name="connsiteX3" fmla="*/ 318179 w 4446410"/>
              <a:gd name="connsiteY3" fmla="*/ 1652762 h 1725863"/>
              <a:gd name="connsiteX4" fmla="*/ 285960 w 4446410"/>
              <a:gd name="connsiteY4" fmla="*/ 634478 h 1725863"/>
              <a:gd name="connsiteX5" fmla="*/ 4198086 w 4446410"/>
              <a:gd name="connsiteY5" fmla="*/ 640978 h 1725863"/>
              <a:gd name="connsiteX6" fmla="*/ 4440973 w 4446410"/>
              <a:gd name="connsiteY6" fmla="*/ 883865 h 1725863"/>
              <a:gd name="connsiteX7" fmla="*/ 4446410 w 4446410"/>
              <a:gd name="connsiteY7" fmla="*/ 1155875 h 1725863"/>
              <a:gd name="connsiteX0" fmla="*/ 2212020 w 4518479"/>
              <a:gd name="connsiteY0" fmla="*/ 0 h 1725863"/>
              <a:gd name="connsiteX1" fmla="*/ 2213578 w 4518479"/>
              <a:gd name="connsiteY1" fmla="*/ 1440581 h 1725863"/>
              <a:gd name="connsiteX2" fmla="*/ 2027767 w 4518479"/>
              <a:gd name="connsiteY2" fmla="*/ 1659956 h 1725863"/>
              <a:gd name="connsiteX3" fmla="*/ 390248 w 4518479"/>
              <a:gd name="connsiteY3" fmla="*/ 1652762 h 1725863"/>
              <a:gd name="connsiteX4" fmla="*/ 181663 w 4518479"/>
              <a:gd name="connsiteY4" fmla="*/ 1405817 h 1725863"/>
              <a:gd name="connsiteX5" fmla="*/ 358029 w 4518479"/>
              <a:gd name="connsiteY5" fmla="*/ 634478 h 1725863"/>
              <a:gd name="connsiteX6" fmla="*/ 4270155 w 4518479"/>
              <a:gd name="connsiteY6" fmla="*/ 640978 h 1725863"/>
              <a:gd name="connsiteX7" fmla="*/ 4513042 w 4518479"/>
              <a:gd name="connsiteY7" fmla="*/ 883865 h 1725863"/>
              <a:gd name="connsiteX8" fmla="*/ 4518479 w 4518479"/>
              <a:gd name="connsiteY8" fmla="*/ 1155875 h 1725863"/>
              <a:gd name="connsiteX0" fmla="*/ 2202800 w 4509259"/>
              <a:gd name="connsiteY0" fmla="*/ 0 h 1725863"/>
              <a:gd name="connsiteX1" fmla="*/ 2204358 w 4509259"/>
              <a:gd name="connsiteY1" fmla="*/ 1440581 h 1725863"/>
              <a:gd name="connsiteX2" fmla="*/ 2018547 w 4509259"/>
              <a:gd name="connsiteY2" fmla="*/ 1659956 h 1725863"/>
              <a:gd name="connsiteX3" fmla="*/ 381028 w 4509259"/>
              <a:gd name="connsiteY3" fmla="*/ 1652762 h 1725863"/>
              <a:gd name="connsiteX4" fmla="*/ 198816 w 4509259"/>
              <a:gd name="connsiteY4" fmla="*/ 1454966 h 1725863"/>
              <a:gd name="connsiteX5" fmla="*/ 348809 w 4509259"/>
              <a:gd name="connsiteY5" fmla="*/ 634478 h 1725863"/>
              <a:gd name="connsiteX6" fmla="*/ 4260935 w 4509259"/>
              <a:gd name="connsiteY6" fmla="*/ 640978 h 1725863"/>
              <a:gd name="connsiteX7" fmla="*/ 4503822 w 4509259"/>
              <a:gd name="connsiteY7" fmla="*/ 883865 h 1725863"/>
              <a:gd name="connsiteX8" fmla="*/ 4509259 w 4509259"/>
              <a:gd name="connsiteY8" fmla="*/ 1155875 h 1725863"/>
              <a:gd name="connsiteX0" fmla="*/ 2284964 w 4591423"/>
              <a:gd name="connsiteY0" fmla="*/ 0 h 1725863"/>
              <a:gd name="connsiteX1" fmla="*/ 2286522 w 4591423"/>
              <a:gd name="connsiteY1" fmla="*/ 1440581 h 1725863"/>
              <a:gd name="connsiteX2" fmla="*/ 2100711 w 4591423"/>
              <a:gd name="connsiteY2" fmla="*/ 1659956 h 1725863"/>
              <a:gd name="connsiteX3" fmla="*/ 463192 w 4591423"/>
              <a:gd name="connsiteY3" fmla="*/ 1652762 h 1725863"/>
              <a:gd name="connsiteX4" fmla="*/ 280980 w 4591423"/>
              <a:gd name="connsiteY4" fmla="*/ 1454966 h 1725863"/>
              <a:gd name="connsiteX5" fmla="*/ 83183 w 4591423"/>
              <a:gd name="connsiteY5" fmla="*/ 893943 h 1725863"/>
              <a:gd name="connsiteX6" fmla="*/ 430973 w 4591423"/>
              <a:gd name="connsiteY6" fmla="*/ 634478 h 1725863"/>
              <a:gd name="connsiteX7" fmla="*/ 4343099 w 4591423"/>
              <a:gd name="connsiteY7" fmla="*/ 640978 h 1725863"/>
              <a:gd name="connsiteX8" fmla="*/ 4585986 w 4591423"/>
              <a:gd name="connsiteY8" fmla="*/ 883865 h 1725863"/>
              <a:gd name="connsiteX9" fmla="*/ 4591423 w 4591423"/>
              <a:gd name="connsiteY9" fmla="*/ 1155875 h 1725863"/>
              <a:gd name="connsiteX0" fmla="*/ 2206922 w 4513381"/>
              <a:gd name="connsiteY0" fmla="*/ 0 h 1725863"/>
              <a:gd name="connsiteX1" fmla="*/ 2208480 w 4513381"/>
              <a:gd name="connsiteY1" fmla="*/ 1440581 h 1725863"/>
              <a:gd name="connsiteX2" fmla="*/ 2022669 w 4513381"/>
              <a:gd name="connsiteY2" fmla="*/ 1659956 h 1725863"/>
              <a:gd name="connsiteX3" fmla="*/ 385150 w 4513381"/>
              <a:gd name="connsiteY3" fmla="*/ 1652762 h 1725863"/>
              <a:gd name="connsiteX4" fmla="*/ 202938 w 4513381"/>
              <a:gd name="connsiteY4" fmla="*/ 1454966 h 1725863"/>
              <a:gd name="connsiteX5" fmla="*/ 202938 w 4513381"/>
              <a:gd name="connsiteY5" fmla="*/ 850788 h 1725863"/>
              <a:gd name="connsiteX6" fmla="*/ 352931 w 4513381"/>
              <a:gd name="connsiteY6" fmla="*/ 634478 h 1725863"/>
              <a:gd name="connsiteX7" fmla="*/ 4265057 w 4513381"/>
              <a:gd name="connsiteY7" fmla="*/ 640978 h 1725863"/>
              <a:gd name="connsiteX8" fmla="*/ 4507944 w 4513381"/>
              <a:gd name="connsiteY8" fmla="*/ 883865 h 1725863"/>
              <a:gd name="connsiteX9" fmla="*/ 4513381 w 4513381"/>
              <a:gd name="connsiteY9" fmla="*/ 1155875 h 1725863"/>
              <a:gd name="connsiteX0" fmla="*/ 2038547 w 4345006"/>
              <a:gd name="connsiteY0" fmla="*/ 0 h 1725863"/>
              <a:gd name="connsiteX1" fmla="*/ 2040105 w 4345006"/>
              <a:gd name="connsiteY1" fmla="*/ 1440581 h 1725863"/>
              <a:gd name="connsiteX2" fmla="*/ 1854294 w 4345006"/>
              <a:gd name="connsiteY2" fmla="*/ 1659956 h 1725863"/>
              <a:gd name="connsiteX3" fmla="*/ 216775 w 4345006"/>
              <a:gd name="connsiteY3" fmla="*/ 1652762 h 1725863"/>
              <a:gd name="connsiteX4" fmla="*/ 34563 w 4345006"/>
              <a:gd name="connsiteY4" fmla="*/ 1454966 h 1725863"/>
              <a:gd name="connsiteX5" fmla="*/ 34563 w 4345006"/>
              <a:gd name="connsiteY5" fmla="*/ 850788 h 1725863"/>
              <a:gd name="connsiteX6" fmla="*/ 184556 w 4345006"/>
              <a:gd name="connsiteY6" fmla="*/ 634478 h 1725863"/>
              <a:gd name="connsiteX7" fmla="*/ 4096682 w 4345006"/>
              <a:gd name="connsiteY7" fmla="*/ 640978 h 1725863"/>
              <a:gd name="connsiteX8" fmla="*/ 4339569 w 4345006"/>
              <a:gd name="connsiteY8" fmla="*/ 883865 h 1725863"/>
              <a:gd name="connsiteX9" fmla="*/ 4345006 w 4345006"/>
              <a:gd name="connsiteY9" fmla="*/ 1155875 h 1725863"/>
              <a:gd name="connsiteX0" fmla="*/ 2038547 w 4345006"/>
              <a:gd name="connsiteY0" fmla="*/ 0 h 1725863"/>
              <a:gd name="connsiteX1" fmla="*/ 2040105 w 4345006"/>
              <a:gd name="connsiteY1" fmla="*/ 1440581 h 1725863"/>
              <a:gd name="connsiteX2" fmla="*/ 1854294 w 4345006"/>
              <a:gd name="connsiteY2" fmla="*/ 1659956 h 1725863"/>
              <a:gd name="connsiteX3" fmla="*/ 216775 w 4345006"/>
              <a:gd name="connsiteY3" fmla="*/ 1652762 h 1725863"/>
              <a:gd name="connsiteX4" fmla="*/ 34563 w 4345006"/>
              <a:gd name="connsiteY4" fmla="*/ 1454966 h 1725863"/>
              <a:gd name="connsiteX5" fmla="*/ 34563 w 4345006"/>
              <a:gd name="connsiteY5" fmla="*/ 850788 h 1725863"/>
              <a:gd name="connsiteX6" fmla="*/ 184556 w 4345006"/>
              <a:gd name="connsiteY6" fmla="*/ 634478 h 1725863"/>
              <a:gd name="connsiteX7" fmla="*/ 4096682 w 4345006"/>
              <a:gd name="connsiteY7" fmla="*/ 640978 h 1725863"/>
              <a:gd name="connsiteX8" fmla="*/ 4339569 w 4345006"/>
              <a:gd name="connsiteY8" fmla="*/ 883865 h 1725863"/>
              <a:gd name="connsiteX9" fmla="*/ 4345006 w 4345006"/>
              <a:gd name="connsiteY9" fmla="*/ 1155875 h 1725863"/>
              <a:gd name="connsiteX0" fmla="*/ 2032095 w 4338554"/>
              <a:gd name="connsiteY0" fmla="*/ 0 h 1725863"/>
              <a:gd name="connsiteX1" fmla="*/ 2033653 w 4338554"/>
              <a:gd name="connsiteY1" fmla="*/ 1440581 h 1725863"/>
              <a:gd name="connsiteX2" fmla="*/ 1847842 w 4338554"/>
              <a:gd name="connsiteY2" fmla="*/ 1659956 h 1725863"/>
              <a:gd name="connsiteX3" fmla="*/ 210323 w 4338554"/>
              <a:gd name="connsiteY3" fmla="*/ 1652762 h 1725863"/>
              <a:gd name="connsiteX4" fmla="*/ 28111 w 4338554"/>
              <a:gd name="connsiteY4" fmla="*/ 1454966 h 1725863"/>
              <a:gd name="connsiteX5" fmla="*/ 28111 w 4338554"/>
              <a:gd name="connsiteY5" fmla="*/ 850788 h 1725863"/>
              <a:gd name="connsiteX6" fmla="*/ 178104 w 4338554"/>
              <a:gd name="connsiteY6" fmla="*/ 634478 h 1725863"/>
              <a:gd name="connsiteX7" fmla="*/ 4090230 w 4338554"/>
              <a:gd name="connsiteY7" fmla="*/ 640978 h 1725863"/>
              <a:gd name="connsiteX8" fmla="*/ 4333117 w 4338554"/>
              <a:gd name="connsiteY8" fmla="*/ 883865 h 1725863"/>
              <a:gd name="connsiteX9" fmla="*/ 4338554 w 4338554"/>
              <a:gd name="connsiteY9" fmla="*/ 1155875 h 1725863"/>
              <a:gd name="connsiteX0" fmla="*/ 2027115 w 4333574"/>
              <a:gd name="connsiteY0" fmla="*/ 0 h 1725863"/>
              <a:gd name="connsiteX1" fmla="*/ 2028673 w 4333574"/>
              <a:gd name="connsiteY1" fmla="*/ 1440581 h 1725863"/>
              <a:gd name="connsiteX2" fmla="*/ 1842862 w 4333574"/>
              <a:gd name="connsiteY2" fmla="*/ 1659956 h 1725863"/>
              <a:gd name="connsiteX3" fmla="*/ 205343 w 4333574"/>
              <a:gd name="connsiteY3" fmla="*/ 1652762 h 1725863"/>
              <a:gd name="connsiteX4" fmla="*/ 23131 w 4333574"/>
              <a:gd name="connsiteY4" fmla="*/ 1454966 h 1725863"/>
              <a:gd name="connsiteX5" fmla="*/ 23131 w 4333574"/>
              <a:gd name="connsiteY5" fmla="*/ 850788 h 1725863"/>
              <a:gd name="connsiteX6" fmla="*/ 173124 w 4333574"/>
              <a:gd name="connsiteY6" fmla="*/ 634478 h 1725863"/>
              <a:gd name="connsiteX7" fmla="*/ 4085250 w 4333574"/>
              <a:gd name="connsiteY7" fmla="*/ 640978 h 1725863"/>
              <a:gd name="connsiteX8" fmla="*/ 4328137 w 4333574"/>
              <a:gd name="connsiteY8" fmla="*/ 883865 h 1725863"/>
              <a:gd name="connsiteX9" fmla="*/ 4333574 w 4333574"/>
              <a:gd name="connsiteY9" fmla="*/ 1155875 h 1725863"/>
              <a:gd name="connsiteX0" fmla="*/ 2027115 w 4333574"/>
              <a:gd name="connsiteY0" fmla="*/ 0 h 1715645"/>
              <a:gd name="connsiteX1" fmla="*/ 2028673 w 4333574"/>
              <a:gd name="connsiteY1" fmla="*/ 1440581 h 1715645"/>
              <a:gd name="connsiteX2" fmla="*/ 1842862 w 4333574"/>
              <a:gd name="connsiteY2" fmla="*/ 1659956 h 1715645"/>
              <a:gd name="connsiteX3" fmla="*/ 205343 w 4333574"/>
              <a:gd name="connsiteY3" fmla="*/ 1652762 h 1715645"/>
              <a:gd name="connsiteX4" fmla="*/ 23131 w 4333574"/>
              <a:gd name="connsiteY4" fmla="*/ 1454966 h 1715645"/>
              <a:gd name="connsiteX5" fmla="*/ 23131 w 4333574"/>
              <a:gd name="connsiteY5" fmla="*/ 850788 h 1715645"/>
              <a:gd name="connsiteX6" fmla="*/ 173124 w 4333574"/>
              <a:gd name="connsiteY6" fmla="*/ 634478 h 1715645"/>
              <a:gd name="connsiteX7" fmla="*/ 4085250 w 4333574"/>
              <a:gd name="connsiteY7" fmla="*/ 640978 h 1715645"/>
              <a:gd name="connsiteX8" fmla="*/ 4328137 w 4333574"/>
              <a:gd name="connsiteY8" fmla="*/ 883865 h 1715645"/>
              <a:gd name="connsiteX9" fmla="*/ 4333574 w 4333574"/>
              <a:gd name="connsiteY9" fmla="*/ 1155875 h 1715645"/>
              <a:gd name="connsiteX0" fmla="*/ 2027115 w 4333574"/>
              <a:gd name="connsiteY0" fmla="*/ 0 h 1715645"/>
              <a:gd name="connsiteX1" fmla="*/ 2028673 w 4333574"/>
              <a:gd name="connsiteY1" fmla="*/ 1440581 h 1715645"/>
              <a:gd name="connsiteX2" fmla="*/ 1842862 w 4333574"/>
              <a:gd name="connsiteY2" fmla="*/ 1659956 h 1715645"/>
              <a:gd name="connsiteX3" fmla="*/ 205343 w 4333574"/>
              <a:gd name="connsiteY3" fmla="*/ 1652762 h 1715645"/>
              <a:gd name="connsiteX4" fmla="*/ 23131 w 4333574"/>
              <a:gd name="connsiteY4" fmla="*/ 1454966 h 1715645"/>
              <a:gd name="connsiteX5" fmla="*/ 23131 w 4333574"/>
              <a:gd name="connsiteY5" fmla="*/ 850788 h 1715645"/>
              <a:gd name="connsiteX6" fmla="*/ 173124 w 4333574"/>
              <a:gd name="connsiteY6" fmla="*/ 634478 h 1715645"/>
              <a:gd name="connsiteX7" fmla="*/ 4085250 w 4333574"/>
              <a:gd name="connsiteY7" fmla="*/ 640978 h 1715645"/>
              <a:gd name="connsiteX8" fmla="*/ 4328137 w 4333574"/>
              <a:gd name="connsiteY8" fmla="*/ 883865 h 1715645"/>
              <a:gd name="connsiteX9" fmla="*/ 4333574 w 4333574"/>
              <a:gd name="connsiteY9" fmla="*/ 1155875 h 1715645"/>
              <a:gd name="connsiteX0" fmla="*/ 2027115 w 4333574"/>
              <a:gd name="connsiteY0" fmla="*/ 0 h 1652762"/>
              <a:gd name="connsiteX1" fmla="*/ 2028673 w 4333574"/>
              <a:gd name="connsiteY1" fmla="*/ 1440581 h 1652762"/>
              <a:gd name="connsiteX2" fmla="*/ 1838067 w 4333574"/>
              <a:gd name="connsiteY2" fmla="*/ 1559260 h 1652762"/>
              <a:gd name="connsiteX3" fmla="*/ 205343 w 4333574"/>
              <a:gd name="connsiteY3" fmla="*/ 1652762 h 1652762"/>
              <a:gd name="connsiteX4" fmla="*/ 23131 w 4333574"/>
              <a:gd name="connsiteY4" fmla="*/ 1454966 h 1652762"/>
              <a:gd name="connsiteX5" fmla="*/ 23131 w 4333574"/>
              <a:gd name="connsiteY5" fmla="*/ 850788 h 1652762"/>
              <a:gd name="connsiteX6" fmla="*/ 173124 w 4333574"/>
              <a:gd name="connsiteY6" fmla="*/ 634478 h 1652762"/>
              <a:gd name="connsiteX7" fmla="*/ 4085250 w 4333574"/>
              <a:gd name="connsiteY7" fmla="*/ 640978 h 1652762"/>
              <a:gd name="connsiteX8" fmla="*/ 4328137 w 4333574"/>
              <a:gd name="connsiteY8" fmla="*/ 883865 h 1652762"/>
              <a:gd name="connsiteX9" fmla="*/ 4333574 w 4333574"/>
              <a:gd name="connsiteY9" fmla="*/ 1155875 h 1652762"/>
              <a:gd name="connsiteX0" fmla="*/ 2027115 w 4333574"/>
              <a:gd name="connsiteY0" fmla="*/ 0 h 1709902"/>
              <a:gd name="connsiteX1" fmla="*/ 2028673 w 4333574"/>
              <a:gd name="connsiteY1" fmla="*/ 1440581 h 1709902"/>
              <a:gd name="connsiteX2" fmla="*/ 1839265 w 4333574"/>
              <a:gd name="connsiteY2" fmla="*/ 1652764 h 1709902"/>
              <a:gd name="connsiteX3" fmla="*/ 205343 w 4333574"/>
              <a:gd name="connsiteY3" fmla="*/ 1652762 h 1709902"/>
              <a:gd name="connsiteX4" fmla="*/ 23131 w 4333574"/>
              <a:gd name="connsiteY4" fmla="*/ 1454966 h 1709902"/>
              <a:gd name="connsiteX5" fmla="*/ 23131 w 4333574"/>
              <a:gd name="connsiteY5" fmla="*/ 850788 h 1709902"/>
              <a:gd name="connsiteX6" fmla="*/ 173124 w 4333574"/>
              <a:gd name="connsiteY6" fmla="*/ 634478 h 1709902"/>
              <a:gd name="connsiteX7" fmla="*/ 4085250 w 4333574"/>
              <a:gd name="connsiteY7" fmla="*/ 640978 h 1709902"/>
              <a:gd name="connsiteX8" fmla="*/ 4328137 w 4333574"/>
              <a:gd name="connsiteY8" fmla="*/ 883865 h 1709902"/>
              <a:gd name="connsiteX9" fmla="*/ 4333574 w 4333574"/>
              <a:gd name="connsiteY9" fmla="*/ 1155875 h 1709902"/>
              <a:gd name="connsiteX0" fmla="*/ 2027115 w 4333574"/>
              <a:gd name="connsiteY0" fmla="*/ 0 h 1684252"/>
              <a:gd name="connsiteX1" fmla="*/ 2028673 w 4333574"/>
              <a:gd name="connsiteY1" fmla="*/ 1440581 h 1684252"/>
              <a:gd name="connsiteX2" fmla="*/ 1839265 w 4333574"/>
              <a:gd name="connsiteY2" fmla="*/ 1652764 h 1684252"/>
              <a:gd name="connsiteX3" fmla="*/ 205343 w 4333574"/>
              <a:gd name="connsiteY3" fmla="*/ 1652762 h 1684252"/>
              <a:gd name="connsiteX4" fmla="*/ 23131 w 4333574"/>
              <a:gd name="connsiteY4" fmla="*/ 1454966 h 1684252"/>
              <a:gd name="connsiteX5" fmla="*/ 23131 w 4333574"/>
              <a:gd name="connsiteY5" fmla="*/ 850788 h 1684252"/>
              <a:gd name="connsiteX6" fmla="*/ 173124 w 4333574"/>
              <a:gd name="connsiteY6" fmla="*/ 634478 h 1684252"/>
              <a:gd name="connsiteX7" fmla="*/ 4085250 w 4333574"/>
              <a:gd name="connsiteY7" fmla="*/ 640978 h 1684252"/>
              <a:gd name="connsiteX8" fmla="*/ 4328137 w 4333574"/>
              <a:gd name="connsiteY8" fmla="*/ 883865 h 1684252"/>
              <a:gd name="connsiteX9" fmla="*/ 4333574 w 4333574"/>
              <a:gd name="connsiteY9" fmla="*/ 1155875 h 1684252"/>
              <a:gd name="connsiteX0" fmla="*/ 2027115 w 4333574"/>
              <a:gd name="connsiteY0" fmla="*/ 0 h 1653199"/>
              <a:gd name="connsiteX1" fmla="*/ 2028673 w 4333574"/>
              <a:gd name="connsiteY1" fmla="*/ 1440581 h 1653199"/>
              <a:gd name="connsiteX2" fmla="*/ 1839265 w 4333574"/>
              <a:gd name="connsiteY2" fmla="*/ 1652764 h 1653199"/>
              <a:gd name="connsiteX3" fmla="*/ 205343 w 4333574"/>
              <a:gd name="connsiteY3" fmla="*/ 1652762 h 1653199"/>
              <a:gd name="connsiteX4" fmla="*/ 23131 w 4333574"/>
              <a:gd name="connsiteY4" fmla="*/ 1454966 h 1653199"/>
              <a:gd name="connsiteX5" fmla="*/ 23131 w 4333574"/>
              <a:gd name="connsiteY5" fmla="*/ 850788 h 1653199"/>
              <a:gd name="connsiteX6" fmla="*/ 173124 w 4333574"/>
              <a:gd name="connsiteY6" fmla="*/ 634478 h 1653199"/>
              <a:gd name="connsiteX7" fmla="*/ 4085250 w 4333574"/>
              <a:gd name="connsiteY7" fmla="*/ 640978 h 1653199"/>
              <a:gd name="connsiteX8" fmla="*/ 4328137 w 4333574"/>
              <a:gd name="connsiteY8" fmla="*/ 883865 h 1653199"/>
              <a:gd name="connsiteX9" fmla="*/ 4333574 w 4333574"/>
              <a:gd name="connsiteY9" fmla="*/ 1155875 h 1653199"/>
              <a:gd name="connsiteX0" fmla="*/ 2003986 w 4310445"/>
              <a:gd name="connsiteY0" fmla="*/ 0 h 1653199"/>
              <a:gd name="connsiteX1" fmla="*/ 2005544 w 4310445"/>
              <a:gd name="connsiteY1" fmla="*/ 1440581 h 1653199"/>
              <a:gd name="connsiteX2" fmla="*/ 1816136 w 4310445"/>
              <a:gd name="connsiteY2" fmla="*/ 1652764 h 1653199"/>
              <a:gd name="connsiteX3" fmla="*/ 182214 w 4310445"/>
              <a:gd name="connsiteY3" fmla="*/ 1652762 h 1653199"/>
              <a:gd name="connsiteX4" fmla="*/ 2 w 4310445"/>
              <a:gd name="connsiteY4" fmla="*/ 1454966 h 1653199"/>
              <a:gd name="connsiteX5" fmla="*/ 2 w 4310445"/>
              <a:gd name="connsiteY5" fmla="*/ 850788 h 1653199"/>
              <a:gd name="connsiteX6" fmla="*/ 149995 w 4310445"/>
              <a:gd name="connsiteY6" fmla="*/ 634478 h 1653199"/>
              <a:gd name="connsiteX7" fmla="*/ 4062121 w 4310445"/>
              <a:gd name="connsiteY7" fmla="*/ 640978 h 1653199"/>
              <a:gd name="connsiteX8" fmla="*/ 4305008 w 4310445"/>
              <a:gd name="connsiteY8" fmla="*/ 883865 h 1653199"/>
              <a:gd name="connsiteX9" fmla="*/ 4310445 w 4310445"/>
              <a:gd name="connsiteY9" fmla="*/ 1155875 h 1653199"/>
              <a:gd name="connsiteX0" fmla="*/ 2003986 w 4310445"/>
              <a:gd name="connsiteY0" fmla="*/ 0 h 1653199"/>
              <a:gd name="connsiteX1" fmla="*/ 2005544 w 4310445"/>
              <a:gd name="connsiteY1" fmla="*/ 1440581 h 1653199"/>
              <a:gd name="connsiteX2" fmla="*/ 1816136 w 4310445"/>
              <a:gd name="connsiteY2" fmla="*/ 1652764 h 1653199"/>
              <a:gd name="connsiteX3" fmla="*/ 182214 w 4310445"/>
              <a:gd name="connsiteY3" fmla="*/ 1652762 h 1653199"/>
              <a:gd name="connsiteX4" fmla="*/ 2 w 4310445"/>
              <a:gd name="connsiteY4" fmla="*/ 1454966 h 1653199"/>
              <a:gd name="connsiteX5" fmla="*/ 2 w 4310445"/>
              <a:gd name="connsiteY5" fmla="*/ 850788 h 1653199"/>
              <a:gd name="connsiteX6" fmla="*/ 149995 w 4310445"/>
              <a:gd name="connsiteY6" fmla="*/ 634478 h 1653199"/>
              <a:gd name="connsiteX7" fmla="*/ 4062121 w 4310445"/>
              <a:gd name="connsiteY7" fmla="*/ 640978 h 1653199"/>
              <a:gd name="connsiteX8" fmla="*/ 4305008 w 4310445"/>
              <a:gd name="connsiteY8" fmla="*/ 883865 h 1653199"/>
              <a:gd name="connsiteX9" fmla="*/ 4310445 w 4310445"/>
              <a:gd name="connsiteY9" fmla="*/ 1155875 h 1653199"/>
              <a:gd name="connsiteX0" fmla="*/ 2003986 w 4310445"/>
              <a:gd name="connsiteY0" fmla="*/ 0 h 1653199"/>
              <a:gd name="connsiteX1" fmla="*/ 2005544 w 4310445"/>
              <a:gd name="connsiteY1" fmla="*/ 1440581 h 1653199"/>
              <a:gd name="connsiteX2" fmla="*/ 1816136 w 4310445"/>
              <a:gd name="connsiteY2" fmla="*/ 1652764 h 1653199"/>
              <a:gd name="connsiteX3" fmla="*/ 182214 w 4310445"/>
              <a:gd name="connsiteY3" fmla="*/ 1652762 h 1653199"/>
              <a:gd name="connsiteX4" fmla="*/ 2 w 4310445"/>
              <a:gd name="connsiteY4" fmla="*/ 1454966 h 1653199"/>
              <a:gd name="connsiteX5" fmla="*/ 2 w 4310445"/>
              <a:gd name="connsiteY5" fmla="*/ 850788 h 1653199"/>
              <a:gd name="connsiteX6" fmla="*/ 149995 w 4310445"/>
              <a:gd name="connsiteY6" fmla="*/ 634478 h 1653199"/>
              <a:gd name="connsiteX7" fmla="*/ 4062121 w 4310445"/>
              <a:gd name="connsiteY7" fmla="*/ 640978 h 1653199"/>
              <a:gd name="connsiteX8" fmla="*/ 4305008 w 4310445"/>
              <a:gd name="connsiteY8" fmla="*/ 883865 h 1653199"/>
              <a:gd name="connsiteX9" fmla="*/ 4310445 w 4310445"/>
              <a:gd name="connsiteY9" fmla="*/ 1155875 h 1653199"/>
              <a:gd name="connsiteX0" fmla="*/ 2003986 w 4310445"/>
              <a:gd name="connsiteY0" fmla="*/ 0 h 1653199"/>
              <a:gd name="connsiteX1" fmla="*/ 2005544 w 4310445"/>
              <a:gd name="connsiteY1" fmla="*/ 1440581 h 1653199"/>
              <a:gd name="connsiteX2" fmla="*/ 1816136 w 4310445"/>
              <a:gd name="connsiteY2" fmla="*/ 1652764 h 1653199"/>
              <a:gd name="connsiteX3" fmla="*/ 182214 w 4310445"/>
              <a:gd name="connsiteY3" fmla="*/ 1652762 h 1653199"/>
              <a:gd name="connsiteX4" fmla="*/ 2 w 4310445"/>
              <a:gd name="connsiteY4" fmla="*/ 1454966 h 1653199"/>
              <a:gd name="connsiteX5" fmla="*/ 2 w 4310445"/>
              <a:gd name="connsiteY5" fmla="*/ 850788 h 1653199"/>
              <a:gd name="connsiteX6" fmla="*/ 149995 w 4310445"/>
              <a:gd name="connsiteY6" fmla="*/ 634478 h 1653199"/>
              <a:gd name="connsiteX7" fmla="*/ 4062121 w 4310445"/>
              <a:gd name="connsiteY7" fmla="*/ 640978 h 1653199"/>
              <a:gd name="connsiteX8" fmla="*/ 4305008 w 4310445"/>
              <a:gd name="connsiteY8" fmla="*/ 883865 h 1653199"/>
              <a:gd name="connsiteX9" fmla="*/ 4310445 w 4310445"/>
              <a:gd name="connsiteY9" fmla="*/ 1155875 h 1653199"/>
              <a:gd name="connsiteX0" fmla="*/ 2003986 w 4310445"/>
              <a:gd name="connsiteY0" fmla="*/ 0 h 1653199"/>
              <a:gd name="connsiteX1" fmla="*/ 2005544 w 4310445"/>
              <a:gd name="connsiteY1" fmla="*/ 1440581 h 1653199"/>
              <a:gd name="connsiteX2" fmla="*/ 1816136 w 4310445"/>
              <a:gd name="connsiteY2" fmla="*/ 1652764 h 1653199"/>
              <a:gd name="connsiteX3" fmla="*/ 182214 w 4310445"/>
              <a:gd name="connsiteY3" fmla="*/ 1652762 h 1653199"/>
              <a:gd name="connsiteX4" fmla="*/ 2 w 4310445"/>
              <a:gd name="connsiteY4" fmla="*/ 1454966 h 1653199"/>
              <a:gd name="connsiteX5" fmla="*/ 2 w 4310445"/>
              <a:gd name="connsiteY5" fmla="*/ 850788 h 1653199"/>
              <a:gd name="connsiteX6" fmla="*/ 149995 w 4310445"/>
              <a:gd name="connsiteY6" fmla="*/ 634478 h 1653199"/>
              <a:gd name="connsiteX7" fmla="*/ 4062121 w 4310445"/>
              <a:gd name="connsiteY7" fmla="*/ 640978 h 1653199"/>
              <a:gd name="connsiteX8" fmla="*/ 4305008 w 4310445"/>
              <a:gd name="connsiteY8" fmla="*/ 883865 h 1653199"/>
              <a:gd name="connsiteX9" fmla="*/ 4310445 w 4310445"/>
              <a:gd name="connsiteY9" fmla="*/ 1155875 h 1653199"/>
              <a:gd name="connsiteX0" fmla="*/ 2003986 w 4310445"/>
              <a:gd name="connsiteY0" fmla="*/ 0 h 1653199"/>
              <a:gd name="connsiteX1" fmla="*/ 2005544 w 4310445"/>
              <a:gd name="connsiteY1" fmla="*/ 1440581 h 1653199"/>
              <a:gd name="connsiteX2" fmla="*/ 1816136 w 4310445"/>
              <a:gd name="connsiteY2" fmla="*/ 1652764 h 1653199"/>
              <a:gd name="connsiteX3" fmla="*/ 182214 w 4310445"/>
              <a:gd name="connsiteY3" fmla="*/ 1652762 h 1653199"/>
              <a:gd name="connsiteX4" fmla="*/ 2 w 4310445"/>
              <a:gd name="connsiteY4" fmla="*/ 1454966 h 1653199"/>
              <a:gd name="connsiteX5" fmla="*/ 2 w 4310445"/>
              <a:gd name="connsiteY5" fmla="*/ 850788 h 1653199"/>
              <a:gd name="connsiteX6" fmla="*/ 149995 w 4310445"/>
              <a:gd name="connsiteY6" fmla="*/ 634478 h 1653199"/>
              <a:gd name="connsiteX7" fmla="*/ 4062121 w 4310445"/>
              <a:gd name="connsiteY7" fmla="*/ 640978 h 1653199"/>
              <a:gd name="connsiteX8" fmla="*/ 4305008 w 4310445"/>
              <a:gd name="connsiteY8" fmla="*/ 883865 h 1653199"/>
              <a:gd name="connsiteX9" fmla="*/ 4310445 w 4310445"/>
              <a:gd name="connsiteY9" fmla="*/ 1155875 h 1653199"/>
              <a:gd name="connsiteX0" fmla="*/ 2003986 w 4310445"/>
              <a:gd name="connsiteY0" fmla="*/ 0 h 1653199"/>
              <a:gd name="connsiteX1" fmla="*/ 2005544 w 4310445"/>
              <a:gd name="connsiteY1" fmla="*/ 1440581 h 1653199"/>
              <a:gd name="connsiteX2" fmla="*/ 1816136 w 4310445"/>
              <a:gd name="connsiteY2" fmla="*/ 1652764 h 1653199"/>
              <a:gd name="connsiteX3" fmla="*/ 182214 w 4310445"/>
              <a:gd name="connsiteY3" fmla="*/ 1652762 h 1653199"/>
              <a:gd name="connsiteX4" fmla="*/ 2 w 4310445"/>
              <a:gd name="connsiteY4" fmla="*/ 1454966 h 1653199"/>
              <a:gd name="connsiteX5" fmla="*/ 2 w 4310445"/>
              <a:gd name="connsiteY5" fmla="*/ 850788 h 1653199"/>
              <a:gd name="connsiteX6" fmla="*/ 149995 w 4310445"/>
              <a:gd name="connsiteY6" fmla="*/ 634478 h 1653199"/>
              <a:gd name="connsiteX7" fmla="*/ 4062121 w 4310445"/>
              <a:gd name="connsiteY7" fmla="*/ 640978 h 1653199"/>
              <a:gd name="connsiteX8" fmla="*/ 4305008 w 4310445"/>
              <a:gd name="connsiteY8" fmla="*/ 883865 h 1653199"/>
              <a:gd name="connsiteX9" fmla="*/ 4310445 w 4310445"/>
              <a:gd name="connsiteY9" fmla="*/ 1155875 h 1653199"/>
              <a:gd name="connsiteX0" fmla="*/ 2003984 w 4310443"/>
              <a:gd name="connsiteY0" fmla="*/ 0 h 1653199"/>
              <a:gd name="connsiteX1" fmla="*/ 2005542 w 4310443"/>
              <a:gd name="connsiteY1" fmla="*/ 1440581 h 1653199"/>
              <a:gd name="connsiteX2" fmla="*/ 1816134 w 4310443"/>
              <a:gd name="connsiteY2" fmla="*/ 1652764 h 1653199"/>
              <a:gd name="connsiteX3" fmla="*/ 182212 w 4310443"/>
              <a:gd name="connsiteY3" fmla="*/ 1652762 h 1653199"/>
              <a:gd name="connsiteX4" fmla="*/ 0 w 4310443"/>
              <a:gd name="connsiteY4" fmla="*/ 1454966 h 1653199"/>
              <a:gd name="connsiteX5" fmla="*/ 0 w 4310443"/>
              <a:gd name="connsiteY5" fmla="*/ 850788 h 1653199"/>
              <a:gd name="connsiteX6" fmla="*/ 149993 w 4310443"/>
              <a:gd name="connsiteY6" fmla="*/ 634478 h 1653199"/>
              <a:gd name="connsiteX7" fmla="*/ 4062119 w 4310443"/>
              <a:gd name="connsiteY7" fmla="*/ 640978 h 1653199"/>
              <a:gd name="connsiteX8" fmla="*/ 4305006 w 4310443"/>
              <a:gd name="connsiteY8" fmla="*/ 883865 h 1653199"/>
              <a:gd name="connsiteX9" fmla="*/ 4310443 w 4310443"/>
              <a:gd name="connsiteY9" fmla="*/ 1155875 h 1653199"/>
              <a:gd name="connsiteX0" fmla="*/ 2003984 w 4310443"/>
              <a:gd name="connsiteY0" fmla="*/ 0 h 1653199"/>
              <a:gd name="connsiteX1" fmla="*/ 2005542 w 4310443"/>
              <a:gd name="connsiteY1" fmla="*/ 1440581 h 1653199"/>
              <a:gd name="connsiteX2" fmla="*/ 1816134 w 4310443"/>
              <a:gd name="connsiteY2" fmla="*/ 1652764 h 1653199"/>
              <a:gd name="connsiteX3" fmla="*/ 182212 w 4310443"/>
              <a:gd name="connsiteY3" fmla="*/ 1652762 h 1653199"/>
              <a:gd name="connsiteX4" fmla="*/ 0 w 4310443"/>
              <a:gd name="connsiteY4" fmla="*/ 1454966 h 1653199"/>
              <a:gd name="connsiteX5" fmla="*/ 0 w 4310443"/>
              <a:gd name="connsiteY5" fmla="*/ 850788 h 1653199"/>
              <a:gd name="connsiteX6" fmla="*/ 190751 w 4310443"/>
              <a:gd name="connsiteY6" fmla="*/ 633279 h 1653199"/>
              <a:gd name="connsiteX7" fmla="*/ 4062119 w 4310443"/>
              <a:gd name="connsiteY7" fmla="*/ 640978 h 1653199"/>
              <a:gd name="connsiteX8" fmla="*/ 4305006 w 4310443"/>
              <a:gd name="connsiteY8" fmla="*/ 883865 h 1653199"/>
              <a:gd name="connsiteX9" fmla="*/ 4310443 w 4310443"/>
              <a:gd name="connsiteY9" fmla="*/ 1155875 h 1653199"/>
              <a:gd name="connsiteX0" fmla="*/ 2003984 w 4310443"/>
              <a:gd name="connsiteY0" fmla="*/ 0 h 1653199"/>
              <a:gd name="connsiteX1" fmla="*/ 2005542 w 4310443"/>
              <a:gd name="connsiteY1" fmla="*/ 1440581 h 1653199"/>
              <a:gd name="connsiteX2" fmla="*/ 1816134 w 4310443"/>
              <a:gd name="connsiteY2" fmla="*/ 1652764 h 1653199"/>
              <a:gd name="connsiteX3" fmla="*/ 182212 w 4310443"/>
              <a:gd name="connsiteY3" fmla="*/ 1652762 h 1653199"/>
              <a:gd name="connsiteX4" fmla="*/ 0 w 4310443"/>
              <a:gd name="connsiteY4" fmla="*/ 1454966 h 1653199"/>
              <a:gd name="connsiteX5" fmla="*/ 0 w 4310443"/>
              <a:gd name="connsiteY5" fmla="*/ 850788 h 1653199"/>
              <a:gd name="connsiteX6" fmla="*/ 190751 w 4310443"/>
              <a:gd name="connsiteY6" fmla="*/ 633279 h 1653199"/>
              <a:gd name="connsiteX7" fmla="*/ 4062119 w 4310443"/>
              <a:gd name="connsiteY7" fmla="*/ 640978 h 1653199"/>
              <a:gd name="connsiteX8" fmla="*/ 4305006 w 4310443"/>
              <a:gd name="connsiteY8" fmla="*/ 883865 h 1653199"/>
              <a:gd name="connsiteX9" fmla="*/ 4310443 w 4310443"/>
              <a:gd name="connsiteY9" fmla="*/ 1155875 h 1653199"/>
              <a:gd name="connsiteX0" fmla="*/ 2003984 w 4310443"/>
              <a:gd name="connsiteY0" fmla="*/ 0 h 1653199"/>
              <a:gd name="connsiteX1" fmla="*/ 2005542 w 4310443"/>
              <a:gd name="connsiteY1" fmla="*/ 1440581 h 1653199"/>
              <a:gd name="connsiteX2" fmla="*/ 1816134 w 4310443"/>
              <a:gd name="connsiteY2" fmla="*/ 1652764 h 1653199"/>
              <a:gd name="connsiteX3" fmla="*/ 182212 w 4310443"/>
              <a:gd name="connsiteY3" fmla="*/ 1652762 h 1653199"/>
              <a:gd name="connsiteX4" fmla="*/ 0 w 4310443"/>
              <a:gd name="connsiteY4" fmla="*/ 1454966 h 1653199"/>
              <a:gd name="connsiteX5" fmla="*/ 1199 w 4310443"/>
              <a:gd name="connsiteY5" fmla="*/ 792049 h 1653199"/>
              <a:gd name="connsiteX6" fmla="*/ 190751 w 4310443"/>
              <a:gd name="connsiteY6" fmla="*/ 633279 h 1653199"/>
              <a:gd name="connsiteX7" fmla="*/ 4062119 w 4310443"/>
              <a:gd name="connsiteY7" fmla="*/ 640978 h 1653199"/>
              <a:gd name="connsiteX8" fmla="*/ 4305006 w 4310443"/>
              <a:gd name="connsiteY8" fmla="*/ 883865 h 1653199"/>
              <a:gd name="connsiteX9" fmla="*/ 4310443 w 4310443"/>
              <a:gd name="connsiteY9" fmla="*/ 1155875 h 1653199"/>
              <a:gd name="connsiteX0" fmla="*/ 2003984 w 4310443"/>
              <a:gd name="connsiteY0" fmla="*/ 0 h 1653199"/>
              <a:gd name="connsiteX1" fmla="*/ 2005542 w 4310443"/>
              <a:gd name="connsiteY1" fmla="*/ 1440581 h 1653199"/>
              <a:gd name="connsiteX2" fmla="*/ 1816134 w 4310443"/>
              <a:gd name="connsiteY2" fmla="*/ 1652764 h 1653199"/>
              <a:gd name="connsiteX3" fmla="*/ 182212 w 4310443"/>
              <a:gd name="connsiteY3" fmla="*/ 1652762 h 1653199"/>
              <a:gd name="connsiteX4" fmla="*/ 0 w 4310443"/>
              <a:gd name="connsiteY4" fmla="*/ 1454966 h 1653199"/>
              <a:gd name="connsiteX5" fmla="*/ 1199 w 4310443"/>
              <a:gd name="connsiteY5" fmla="*/ 792049 h 1653199"/>
              <a:gd name="connsiteX6" fmla="*/ 190751 w 4310443"/>
              <a:gd name="connsiteY6" fmla="*/ 633279 h 1653199"/>
              <a:gd name="connsiteX7" fmla="*/ 4062119 w 4310443"/>
              <a:gd name="connsiteY7" fmla="*/ 640978 h 1653199"/>
              <a:gd name="connsiteX8" fmla="*/ 4305006 w 4310443"/>
              <a:gd name="connsiteY8" fmla="*/ 883865 h 1653199"/>
              <a:gd name="connsiteX9" fmla="*/ 4310443 w 4310443"/>
              <a:gd name="connsiteY9" fmla="*/ 1155875 h 1653199"/>
              <a:gd name="connsiteX0" fmla="*/ 2003984 w 4310443"/>
              <a:gd name="connsiteY0" fmla="*/ 0 h 1653199"/>
              <a:gd name="connsiteX1" fmla="*/ 2005542 w 4310443"/>
              <a:gd name="connsiteY1" fmla="*/ 1440581 h 1653199"/>
              <a:gd name="connsiteX2" fmla="*/ 1816134 w 4310443"/>
              <a:gd name="connsiteY2" fmla="*/ 1652764 h 1653199"/>
              <a:gd name="connsiteX3" fmla="*/ 182212 w 4310443"/>
              <a:gd name="connsiteY3" fmla="*/ 1652762 h 1653199"/>
              <a:gd name="connsiteX4" fmla="*/ 0 w 4310443"/>
              <a:gd name="connsiteY4" fmla="*/ 1454966 h 1653199"/>
              <a:gd name="connsiteX5" fmla="*/ 2398 w 4310443"/>
              <a:gd name="connsiteY5" fmla="*/ 802838 h 1653199"/>
              <a:gd name="connsiteX6" fmla="*/ 190751 w 4310443"/>
              <a:gd name="connsiteY6" fmla="*/ 633279 h 1653199"/>
              <a:gd name="connsiteX7" fmla="*/ 4062119 w 4310443"/>
              <a:gd name="connsiteY7" fmla="*/ 640978 h 1653199"/>
              <a:gd name="connsiteX8" fmla="*/ 4305006 w 4310443"/>
              <a:gd name="connsiteY8" fmla="*/ 883865 h 1653199"/>
              <a:gd name="connsiteX9" fmla="*/ 4310443 w 4310443"/>
              <a:gd name="connsiteY9" fmla="*/ 1155875 h 1653199"/>
              <a:gd name="connsiteX0" fmla="*/ 2003984 w 4310443"/>
              <a:gd name="connsiteY0" fmla="*/ 0 h 1653199"/>
              <a:gd name="connsiteX1" fmla="*/ 2005542 w 4310443"/>
              <a:gd name="connsiteY1" fmla="*/ 1440581 h 1653199"/>
              <a:gd name="connsiteX2" fmla="*/ 1816134 w 4310443"/>
              <a:gd name="connsiteY2" fmla="*/ 1652764 h 1653199"/>
              <a:gd name="connsiteX3" fmla="*/ 182212 w 4310443"/>
              <a:gd name="connsiteY3" fmla="*/ 1652762 h 1653199"/>
              <a:gd name="connsiteX4" fmla="*/ 0 w 4310443"/>
              <a:gd name="connsiteY4" fmla="*/ 1454966 h 1653199"/>
              <a:gd name="connsiteX5" fmla="*/ 2398 w 4310443"/>
              <a:gd name="connsiteY5" fmla="*/ 802838 h 1653199"/>
              <a:gd name="connsiteX6" fmla="*/ 173968 w 4310443"/>
              <a:gd name="connsiteY6" fmla="*/ 633279 h 1653199"/>
              <a:gd name="connsiteX7" fmla="*/ 4062119 w 4310443"/>
              <a:gd name="connsiteY7" fmla="*/ 640978 h 1653199"/>
              <a:gd name="connsiteX8" fmla="*/ 4305006 w 4310443"/>
              <a:gd name="connsiteY8" fmla="*/ 883865 h 1653199"/>
              <a:gd name="connsiteX9" fmla="*/ 4310443 w 4310443"/>
              <a:gd name="connsiteY9" fmla="*/ 1155875 h 1653199"/>
              <a:gd name="connsiteX0" fmla="*/ 2003984 w 4310443"/>
              <a:gd name="connsiteY0" fmla="*/ 0 h 1653199"/>
              <a:gd name="connsiteX1" fmla="*/ 2005542 w 4310443"/>
              <a:gd name="connsiteY1" fmla="*/ 1440581 h 1653199"/>
              <a:gd name="connsiteX2" fmla="*/ 1816134 w 4310443"/>
              <a:gd name="connsiteY2" fmla="*/ 1652764 h 1653199"/>
              <a:gd name="connsiteX3" fmla="*/ 182212 w 4310443"/>
              <a:gd name="connsiteY3" fmla="*/ 1652762 h 1653199"/>
              <a:gd name="connsiteX4" fmla="*/ 0 w 4310443"/>
              <a:gd name="connsiteY4" fmla="*/ 1454966 h 1653199"/>
              <a:gd name="connsiteX5" fmla="*/ 2398 w 4310443"/>
              <a:gd name="connsiteY5" fmla="*/ 802838 h 1653199"/>
              <a:gd name="connsiteX6" fmla="*/ 173968 w 4310443"/>
              <a:gd name="connsiteY6" fmla="*/ 633279 h 1653199"/>
              <a:gd name="connsiteX7" fmla="*/ 4062119 w 4310443"/>
              <a:gd name="connsiteY7" fmla="*/ 640978 h 1653199"/>
              <a:gd name="connsiteX8" fmla="*/ 4305006 w 4310443"/>
              <a:gd name="connsiteY8" fmla="*/ 883865 h 1653199"/>
              <a:gd name="connsiteX9" fmla="*/ 4310443 w 4310443"/>
              <a:gd name="connsiteY9" fmla="*/ 1155875 h 1653199"/>
              <a:gd name="connsiteX0" fmla="*/ 2003984 w 4310443"/>
              <a:gd name="connsiteY0" fmla="*/ 0 h 1653199"/>
              <a:gd name="connsiteX1" fmla="*/ 2005542 w 4310443"/>
              <a:gd name="connsiteY1" fmla="*/ 1440581 h 1653199"/>
              <a:gd name="connsiteX2" fmla="*/ 1816134 w 4310443"/>
              <a:gd name="connsiteY2" fmla="*/ 1652764 h 1653199"/>
              <a:gd name="connsiteX3" fmla="*/ 182212 w 4310443"/>
              <a:gd name="connsiteY3" fmla="*/ 1652762 h 1653199"/>
              <a:gd name="connsiteX4" fmla="*/ 0 w 4310443"/>
              <a:gd name="connsiteY4" fmla="*/ 1454966 h 1653199"/>
              <a:gd name="connsiteX5" fmla="*/ 2398 w 4310443"/>
              <a:gd name="connsiteY5" fmla="*/ 802838 h 1653199"/>
              <a:gd name="connsiteX6" fmla="*/ 183558 w 4310443"/>
              <a:gd name="connsiteY6" fmla="*/ 633279 h 1653199"/>
              <a:gd name="connsiteX7" fmla="*/ 4062119 w 4310443"/>
              <a:gd name="connsiteY7" fmla="*/ 640978 h 1653199"/>
              <a:gd name="connsiteX8" fmla="*/ 4305006 w 4310443"/>
              <a:gd name="connsiteY8" fmla="*/ 883865 h 1653199"/>
              <a:gd name="connsiteX9" fmla="*/ 4310443 w 4310443"/>
              <a:gd name="connsiteY9" fmla="*/ 1155875 h 1653199"/>
              <a:gd name="connsiteX0" fmla="*/ 2003984 w 4310443"/>
              <a:gd name="connsiteY0" fmla="*/ 0 h 1653199"/>
              <a:gd name="connsiteX1" fmla="*/ 2005542 w 4310443"/>
              <a:gd name="connsiteY1" fmla="*/ 1440581 h 1653199"/>
              <a:gd name="connsiteX2" fmla="*/ 1816134 w 4310443"/>
              <a:gd name="connsiteY2" fmla="*/ 1652764 h 1653199"/>
              <a:gd name="connsiteX3" fmla="*/ 182212 w 4310443"/>
              <a:gd name="connsiteY3" fmla="*/ 1652762 h 1653199"/>
              <a:gd name="connsiteX4" fmla="*/ 0 w 4310443"/>
              <a:gd name="connsiteY4" fmla="*/ 1454966 h 1653199"/>
              <a:gd name="connsiteX5" fmla="*/ 3597 w 4310443"/>
              <a:gd name="connsiteY5" fmla="*/ 819621 h 1653199"/>
              <a:gd name="connsiteX6" fmla="*/ 183558 w 4310443"/>
              <a:gd name="connsiteY6" fmla="*/ 633279 h 1653199"/>
              <a:gd name="connsiteX7" fmla="*/ 4062119 w 4310443"/>
              <a:gd name="connsiteY7" fmla="*/ 640978 h 1653199"/>
              <a:gd name="connsiteX8" fmla="*/ 4305006 w 4310443"/>
              <a:gd name="connsiteY8" fmla="*/ 883865 h 1653199"/>
              <a:gd name="connsiteX9" fmla="*/ 4310443 w 4310443"/>
              <a:gd name="connsiteY9" fmla="*/ 1155875 h 16531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310443" h="1653199">
                <a:moveTo>
                  <a:pt x="2003984" y="0"/>
                </a:moveTo>
                <a:cubicBezTo>
                  <a:pt x="2005443" y="743"/>
                  <a:pt x="2004060" y="1441526"/>
                  <a:pt x="2005542" y="1440581"/>
                </a:cubicBezTo>
                <a:cubicBezTo>
                  <a:pt x="2007000" y="1556605"/>
                  <a:pt x="1941981" y="1650455"/>
                  <a:pt x="1816134" y="1652764"/>
                </a:cubicBezTo>
                <a:cubicBezTo>
                  <a:pt x="1818731" y="1653963"/>
                  <a:pt x="182388" y="1652251"/>
                  <a:pt x="182212" y="1652762"/>
                </a:cubicBezTo>
                <a:cubicBezTo>
                  <a:pt x="60337" y="1643971"/>
                  <a:pt x="575" y="1553953"/>
                  <a:pt x="0" y="1454966"/>
                </a:cubicBezTo>
                <a:cubicBezTo>
                  <a:pt x="200" y="1456764"/>
                  <a:pt x="3772" y="817312"/>
                  <a:pt x="3597" y="819621"/>
                </a:cubicBezTo>
                <a:cubicBezTo>
                  <a:pt x="4620" y="706849"/>
                  <a:pt x="78952" y="632285"/>
                  <a:pt x="183558" y="633279"/>
                </a:cubicBezTo>
                <a:lnTo>
                  <a:pt x="4062119" y="640978"/>
                </a:lnTo>
                <a:cubicBezTo>
                  <a:pt x="4196262" y="640978"/>
                  <a:pt x="4305006" y="749722"/>
                  <a:pt x="4305006" y="883865"/>
                </a:cubicBezTo>
                <a:lnTo>
                  <a:pt x="4310443" y="1155875"/>
                </a:lnTo>
              </a:path>
            </a:pathLst>
          </a:custGeom>
          <a:noFill/>
          <a:ln w="6350" cap="rnd">
            <a:solidFill>
              <a:schemeClr val="bg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" name="Ellipse 23">
            <a:extLst>
              <a:ext uri="{FF2B5EF4-FFF2-40B4-BE49-F238E27FC236}">
                <a16:creationId xmlns:a16="http://schemas.microsoft.com/office/drawing/2014/main" id="{8103FCAB-727C-4E70-AA09-A6BA71172A33}"/>
              </a:ext>
            </a:extLst>
          </p:cNvPr>
          <p:cNvSpPr/>
          <p:nvPr userDrawn="1"/>
        </p:nvSpPr>
        <p:spPr>
          <a:xfrm>
            <a:off x="5913865" y="4134323"/>
            <a:ext cx="169200" cy="169200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/>
              <a:t> </a:t>
            </a:r>
          </a:p>
        </p:txBody>
      </p:sp>
      <p:cxnSp>
        <p:nvCxnSpPr>
          <p:cNvPr id="26" name="Gerader Verbinder 25">
            <a:extLst>
              <a:ext uri="{FF2B5EF4-FFF2-40B4-BE49-F238E27FC236}">
                <a16:creationId xmlns:a16="http://schemas.microsoft.com/office/drawing/2014/main" id="{0978F05B-71F0-4694-8C0C-1BCD6DD295D1}"/>
              </a:ext>
            </a:extLst>
          </p:cNvPr>
          <p:cNvCxnSpPr>
            <a:cxnSpLocks/>
          </p:cNvCxnSpPr>
          <p:nvPr userDrawn="1"/>
        </p:nvCxnSpPr>
        <p:spPr>
          <a:xfrm>
            <a:off x="9047162" y="5741999"/>
            <a:ext cx="0" cy="111600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Fußzeilenplatzhalter 27">
            <a:extLst>
              <a:ext uri="{FF2B5EF4-FFF2-40B4-BE49-F238E27FC236}">
                <a16:creationId xmlns:a16="http://schemas.microsoft.com/office/drawing/2014/main" id="{2EAD6DB2-F9C2-4DDB-B08F-C1CDA07D5EF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Copyright © SUSE 2020</a:t>
            </a:r>
          </a:p>
        </p:txBody>
      </p:sp>
      <p:sp>
        <p:nvSpPr>
          <p:cNvPr id="29" name="Foliennummernplatzhalter 28">
            <a:extLst>
              <a:ext uri="{FF2B5EF4-FFF2-40B4-BE49-F238E27FC236}">
                <a16:creationId xmlns:a16="http://schemas.microsoft.com/office/drawing/2014/main" id="{E6A037B4-9474-41E6-B8EF-17BC2C7B84D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7944A3-C911-4B20-B8AF-AE5B92A5478B}" type="slidenum">
              <a:rPr lang="de-DE" smtClean="0"/>
              <a:pPr/>
              <a:t>‹#›</a:t>
            </a:fld>
            <a:endParaRPr lang="de-DE"/>
          </a:p>
        </p:txBody>
      </p:sp>
      <p:sp>
        <p:nvSpPr>
          <p:cNvPr id="21" name="Titel 20">
            <a:extLst>
              <a:ext uri="{FF2B5EF4-FFF2-40B4-BE49-F238E27FC236}">
                <a16:creationId xmlns:a16="http://schemas.microsoft.com/office/drawing/2014/main" id="{CCD2BE5A-4378-41B8-9827-E372F0C62D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7600" y="3351600"/>
            <a:ext cx="4648986" cy="1661993"/>
          </a:xfrm>
        </p:spPr>
        <p:txBody>
          <a:bodyPr>
            <a:spAutoFit/>
          </a:bodyPr>
          <a:lstStyle/>
          <a:p>
            <a:r>
              <a:rPr lang="en-US"/>
              <a:t>This is a divider page without an image.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194227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Speaker Notes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800"/>
              </a:spcBef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 marL="302676" indent="-150280">
              <a:spcBef>
                <a:spcPts val="600"/>
              </a:spcBef>
              <a:buClr>
                <a:schemeClr val="tx1"/>
              </a:buClr>
              <a:buSzPct val="80000"/>
              <a:buFont typeface="Arial" panose="020B0604020202020204" pitchFamily="34" charset="0"/>
              <a:buChar char="̶"/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6150149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3108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73" name="Picture 147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" y="2"/>
            <a:ext cx="12191999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57357" y="1440415"/>
            <a:ext cx="9872595" cy="2387600"/>
          </a:xfrm>
        </p:spPr>
        <p:txBody>
          <a:bodyPr anchor="b"/>
          <a:lstStyle>
            <a:lvl1pPr algn="l">
              <a:lnSpc>
                <a:spcPct val="100000"/>
              </a:lnSpc>
              <a:defRPr sz="4267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Presentation Title (32pt)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57357" y="3902453"/>
            <a:ext cx="9872596" cy="1053863"/>
          </a:xfrm>
        </p:spPr>
        <p:txBody>
          <a:bodyPr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2133" b="0">
                <a:solidFill>
                  <a:schemeClr val="bg1"/>
                </a:solidFill>
              </a:defRPr>
            </a:lvl1pPr>
            <a:lvl2pPr marL="342891" indent="0" algn="ctr">
              <a:buNone/>
              <a:defRPr sz="1500"/>
            </a:lvl2pPr>
            <a:lvl3pPr marL="685783" indent="0" algn="ctr">
              <a:buNone/>
              <a:defRPr sz="1351"/>
            </a:lvl3pPr>
            <a:lvl4pPr marL="1028674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9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1" indent="0" algn="ctr">
              <a:buNone/>
              <a:defRPr sz="1200"/>
            </a:lvl9pPr>
          </a:lstStyle>
          <a:p>
            <a:r>
              <a:rPr lang="en-US"/>
              <a:t>Subhead or Second Line (16pt)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1157357" y="5624989"/>
            <a:ext cx="4338569" cy="909161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467" b="0" baseline="0">
                <a:solidFill>
                  <a:schemeClr val="bg1"/>
                </a:solidFill>
              </a:defRPr>
            </a:lvl1pPr>
            <a:lvl2pPr marL="0" indent="0">
              <a:spcBef>
                <a:spcPts val="0"/>
              </a:spcBef>
              <a:buNone/>
              <a:defRPr sz="1271" b="0"/>
            </a:lvl2pPr>
            <a:lvl3pPr marL="0" indent="0">
              <a:spcBef>
                <a:spcPts val="0"/>
              </a:spcBef>
              <a:buNone/>
              <a:defRPr sz="1271" b="0"/>
            </a:lvl3pPr>
            <a:lvl4pPr marL="0" indent="0">
              <a:spcBef>
                <a:spcPts val="0"/>
              </a:spcBef>
              <a:buNone/>
              <a:defRPr sz="1271" b="0"/>
            </a:lvl4pPr>
            <a:lvl5pPr marL="0" indent="0">
              <a:spcBef>
                <a:spcPts val="0"/>
              </a:spcBef>
              <a:buNone/>
              <a:defRPr sz="1271" b="0"/>
            </a:lvl5pPr>
          </a:lstStyle>
          <a:p>
            <a:pPr lvl="0"/>
            <a:r>
              <a:rPr lang="en-US"/>
              <a:t>Presenter Name</a:t>
            </a:r>
          </a:p>
          <a:p>
            <a:pPr lvl="0"/>
            <a:r>
              <a:rPr lang="en-US"/>
              <a:t>Presenter Title</a:t>
            </a:r>
          </a:p>
          <a:p>
            <a:pPr lvl="0"/>
            <a:r>
              <a:rPr lang="en-US"/>
              <a:t>Presenter Email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0064" y="648274"/>
            <a:ext cx="1169889" cy="710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1947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ull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/>
              <a:t>Click to edit title (28pt)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166192" y="1503123"/>
            <a:ext cx="10621525" cy="4716708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en-US"/>
              <a:t>First level bullet (18pt)</a:t>
            </a:r>
          </a:p>
          <a:p>
            <a:pPr lvl="1"/>
            <a:r>
              <a:rPr lang="en-US"/>
              <a:t>Second level bullet (14pt)</a:t>
            </a:r>
          </a:p>
          <a:p>
            <a:pPr lvl="2"/>
            <a:r>
              <a:rPr lang="en-US"/>
              <a:t>Third level bullet (12pt)</a:t>
            </a:r>
          </a:p>
          <a:p>
            <a:pPr lvl="3"/>
            <a:r>
              <a:rPr lang="en-US"/>
              <a:t>Fourth level (11pt)</a:t>
            </a:r>
          </a:p>
          <a:p>
            <a:pPr lvl="4"/>
            <a:r>
              <a:rPr lang="en-US"/>
              <a:t>Fifth level (10pt)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897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199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Click to edit title (28pt)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1166286" y="1249433"/>
            <a:ext cx="10621429" cy="588892"/>
          </a:xfrm>
        </p:spPr>
        <p:txBody>
          <a:bodyPr anchor="t"/>
          <a:lstStyle>
            <a:lvl1pPr marL="0" indent="0">
              <a:lnSpc>
                <a:spcPct val="90000"/>
              </a:lnSpc>
              <a:spcBef>
                <a:spcPts val="0"/>
              </a:spcBef>
              <a:defRPr lang="en-US" sz="2000" b="1" kern="1200" baseline="0" smtClean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>
              <a:defRPr lang="en-US" sz="2000" b="1" kern="1200" baseline="0" smtClean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0" indent="0">
              <a:defRPr lang="en-US" sz="2000" b="1" kern="1200" baseline="0" smtClean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0" indent="0">
              <a:defRPr lang="en-US" sz="2000" b="1" kern="1200" baseline="0" smtClean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0" indent="0">
              <a:defRPr lang="en-US" sz="2000" b="1" kern="1200" baseline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subhead text (15pt)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" hasCustomPrompt="1"/>
          </p:nvPr>
        </p:nvSpPr>
        <p:spPr>
          <a:xfrm>
            <a:off x="1166192" y="1904559"/>
            <a:ext cx="10621525" cy="4245885"/>
          </a:xfrm>
        </p:spPr>
        <p:txBody>
          <a:bodyPr/>
          <a:lstStyle>
            <a:lvl3pPr marL="304792" indent="-152396">
              <a:defRPr/>
            </a:lvl3pPr>
          </a:lstStyle>
          <a:p>
            <a:pPr lvl="0"/>
            <a:r>
              <a:rPr lang="en-US"/>
              <a:t>First level bullet (18pt)</a:t>
            </a:r>
          </a:p>
          <a:p>
            <a:pPr lvl="1"/>
            <a:r>
              <a:rPr lang="en-US"/>
              <a:t>Second level bullet (14pt)</a:t>
            </a:r>
          </a:p>
          <a:p>
            <a:pPr lvl="2"/>
            <a:r>
              <a:rPr lang="en-US"/>
              <a:t>Third level bullet (12pt)</a:t>
            </a:r>
          </a:p>
          <a:p>
            <a:pPr lvl="3"/>
            <a:r>
              <a:rPr lang="en-US"/>
              <a:t>Fourth level (11pt)</a:t>
            </a:r>
          </a:p>
          <a:p>
            <a:pPr lvl="4"/>
            <a:r>
              <a:rPr lang="en-US"/>
              <a:t>Fifth level (10pt)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229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Click to edit title (28pt)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166191" y="1498601"/>
            <a:ext cx="5195860" cy="4721228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2400" b="1"/>
            </a:lvl1pPr>
            <a:lvl2pPr marL="152396" indent="-152396">
              <a:buFont typeface="Arial" panose="020B0604020202020204" pitchFamily="34" charset="0"/>
              <a:buChar char="•"/>
              <a:defRPr sz="1867" b="0"/>
            </a:lvl2pPr>
            <a:lvl3pPr marL="304792" indent="-152396">
              <a:defRPr sz="1600"/>
            </a:lvl3pPr>
            <a:lvl4pPr marL="457189" indent="-152396">
              <a:defRPr sz="1467"/>
            </a:lvl4pPr>
            <a:lvl5pPr marL="609585" indent="-152396">
              <a:tabLst>
                <a:tab pos="914377" algn="l"/>
              </a:tabLst>
              <a:defRPr sz="1333"/>
            </a:lvl5pPr>
          </a:lstStyle>
          <a:p>
            <a:pPr lvl="0"/>
            <a:r>
              <a:rPr lang="en-US"/>
              <a:t>First level bullet (18pt)</a:t>
            </a:r>
          </a:p>
          <a:p>
            <a:pPr lvl="1"/>
            <a:r>
              <a:rPr lang="en-US"/>
              <a:t>Second level bullet (14pt)</a:t>
            </a:r>
          </a:p>
          <a:p>
            <a:pPr lvl="2"/>
            <a:r>
              <a:rPr lang="en-US"/>
              <a:t>Third level bullet (12pt)</a:t>
            </a:r>
          </a:p>
          <a:p>
            <a:pPr lvl="3"/>
            <a:r>
              <a:rPr lang="en-US"/>
              <a:t>Fourth level (11pt)</a:t>
            </a:r>
          </a:p>
          <a:p>
            <a:pPr lvl="4"/>
            <a:r>
              <a:rPr lang="en-US"/>
              <a:t>Fifth level (10pt)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4" hasCustomPrompt="1"/>
          </p:nvPr>
        </p:nvSpPr>
        <p:spPr>
          <a:xfrm>
            <a:off x="6591242" y="1499565"/>
            <a:ext cx="5200711" cy="4721228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2400" b="1"/>
            </a:lvl1pPr>
            <a:lvl2pPr marL="152396" indent="-152396">
              <a:buFont typeface="Arial" panose="020B0604020202020204" pitchFamily="34" charset="0"/>
              <a:buChar char="•"/>
              <a:defRPr sz="1867" b="0"/>
            </a:lvl2pPr>
            <a:lvl3pPr marL="304792" indent="-152396">
              <a:defRPr sz="1600"/>
            </a:lvl3pPr>
            <a:lvl4pPr marL="457189" indent="-152396">
              <a:defRPr sz="1467"/>
            </a:lvl4pPr>
            <a:lvl5pPr marL="609585" indent="-152396">
              <a:defRPr sz="1333"/>
            </a:lvl5pPr>
          </a:lstStyle>
          <a:p>
            <a:pPr lvl="0"/>
            <a:r>
              <a:rPr lang="en-US"/>
              <a:t>First level bullet (18pt)</a:t>
            </a:r>
          </a:p>
          <a:p>
            <a:pPr lvl="1"/>
            <a:r>
              <a:rPr lang="en-US"/>
              <a:t>Second level bullet (14pt)</a:t>
            </a:r>
          </a:p>
          <a:p>
            <a:pPr lvl="2"/>
            <a:r>
              <a:rPr lang="en-US"/>
              <a:t>Third level bullet (12pt)</a:t>
            </a:r>
          </a:p>
          <a:p>
            <a:pPr lvl="3"/>
            <a:r>
              <a:rPr lang="en-US"/>
              <a:t>Fourth level (11pt)</a:t>
            </a:r>
          </a:p>
          <a:p>
            <a:pPr lvl="4"/>
            <a:r>
              <a:rPr lang="en-US"/>
              <a:t>Fifth level (10pt)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577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 w Tit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Click to edit title (28pt)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166191" y="1842054"/>
            <a:ext cx="5195860" cy="4377775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2400" b="1"/>
            </a:lvl1pPr>
            <a:lvl2pPr marL="152396" indent="-152396">
              <a:buFont typeface="Arial" panose="020B0604020202020204" pitchFamily="34" charset="0"/>
              <a:buChar char="•"/>
              <a:defRPr sz="1867" b="0"/>
            </a:lvl2pPr>
            <a:lvl3pPr marL="304792" indent="-152396">
              <a:defRPr sz="1600"/>
            </a:lvl3pPr>
            <a:lvl4pPr marL="457189" indent="-152396">
              <a:defRPr sz="1467"/>
            </a:lvl4pPr>
            <a:lvl5pPr marL="609585" indent="-152396">
              <a:tabLst>
                <a:tab pos="914377" algn="l"/>
              </a:tabLst>
              <a:defRPr sz="1333"/>
            </a:lvl5pPr>
          </a:lstStyle>
          <a:p>
            <a:pPr lvl="0"/>
            <a:r>
              <a:rPr lang="en-US"/>
              <a:t>First level bullet (18pt)</a:t>
            </a:r>
          </a:p>
          <a:p>
            <a:pPr lvl="1"/>
            <a:r>
              <a:rPr lang="en-US"/>
              <a:t>Second level bullet (14pt)</a:t>
            </a:r>
          </a:p>
          <a:p>
            <a:pPr lvl="2"/>
            <a:r>
              <a:rPr lang="en-US"/>
              <a:t>Third level bullet (12pt)</a:t>
            </a:r>
          </a:p>
          <a:p>
            <a:pPr lvl="3"/>
            <a:r>
              <a:rPr lang="en-US"/>
              <a:t>Fourth level (11pt)</a:t>
            </a:r>
          </a:p>
          <a:p>
            <a:pPr lvl="4"/>
            <a:r>
              <a:rPr lang="en-US"/>
              <a:t>Fifth level (10pt)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1166286" y="1320595"/>
            <a:ext cx="5195812" cy="438151"/>
          </a:xfrm>
        </p:spPr>
        <p:txBody>
          <a:bodyPr anchor="ctr"/>
          <a:lstStyle>
            <a:lvl1pPr marL="0" indent="0" algn="ctr">
              <a:defRPr lang="en-US" sz="2000" b="1" kern="1200" baseline="0" smtClean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>
              <a:defRPr lang="en-US" sz="2000" b="1" kern="1200" baseline="0" smtClean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0" indent="0">
              <a:defRPr lang="en-US" sz="2000" b="1" kern="1200" baseline="0" smtClean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0" indent="0">
              <a:defRPr lang="en-US" sz="2000" b="1" kern="1200" baseline="0" smtClean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0" indent="0">
              <a:defRPr lang="en-US" sz="2000" b="1" kern="1200" baseline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Column 1 Subhead (15pt)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4" hasCustomPrompt="1"/>
          </p:nvPr>
        </p:nvSpPr>
        <p:spPr>
          <a:xfrm>
            <a:off x="6591242" y="1843018"/>
            <a:ext cx="5200711" cy="4377775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2400" b="1"/>
            </a:lvl1pPr>
            <a:lvl2pPr marL="152396" indent="-152396">
              <a:buFont typeface="Arial" panose="020B0604020202020204" pitchFamily="34" charset="0"/>
              <a:buChar char="•"/>
              <a:defRPr sz="1867" b="0"/>
            </a:lvl2pPr>
            <a:lvl3pPr marL="304792" indent="-152396">
              <a:defRPr sz="1600"/>
            </a:lvl3pPr>
            <a:lvl4pPr marL="457189" indent="-152396">
              <a:defRPr sz="1467"/>
            </a:lvl4pPr>
            <a:lvl5pPr marL="609585" indent="-152396">
              <a:defRPr sz="1333"/>
            </a:lvl5pPr>
          </a:lstStyle>
          <a:p>
            <a:pPr lvl="0"/>
            <a:r>
              <a:rPr lang="en-US"/>
              <a:t>First level bullet (18pt)</a:t>
            </a:r>
          </a:p>
          <a:p>
            <a:pPr lvl="1"/>
            <a:r>
              <a:rPr lang="en-US"/>
              <a:t>Second level bullet (14pt)</a:t>
            </a:r>
          </a:p>
          <a:p>
            <a:pPr lvl="2"/>
            <a:r>
              <a:rPr lang="en-US"/>
              <a:t>Third level bullet (12pt)</a:t>
            </a:r>
          </a:p>
          <a:p>
            <a:pPr lvl="3"/>
            <a:r>
              <a:rPr lang="en-US"/>
              <a:t>Fourth level (11pt)</a:t>
            </a:r>
          </a:p>
          <a:p>
            <a:pPr lvl="4"/>
            <a:r>
              <a:rPr lang="en-US"/>
              <a:t>Fifth level (10pt)</a:t>
            </a:r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15" hasCustomPrompt="1"/>
          </p:nvPr>
        </p:nvSpPr>
        <p:spPr>
          <a:xfrm>
            <a:off x="6591334" y="1320595"/>
            <a:ext cx="5200711" cy="438151"/>
          </a:xfrm>
        </p:spPr>
        <p:txBody>
          <a:bodyPr anchor="ctr"/>
          <a:lstStyle>
            <a:lvl1pPr marL="0" indent="0" algn="ctr">
              <a:defRPr lang="en-US" sz="2000" b="1" kern="1200" baseline="0" smtClean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>
              <a:defRPr lang="en-US" sz="2000" b="1" kern="1200" baseline="0" smtClean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0" indent="0">
              <a:defRPr lang="en-US" sz="2000" b="1" kern="1200" baseline="0" smtClean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0" indent="0">
              <a:defRPr lang="en-US" sz="2000" b="1" kern="1200" baseline="0" smtClean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0" indent="0">
              <a:defRPr lang="en-US" sz="2000" b="1" kern="1200" baseline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Column 2 Subhead (15pt)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7061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s w Tit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Click to edit title (28pt)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166193" y="1835429"/>
            <a:ext cx="3413760" cy="4377775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1867" b="1"/>
            </a:lvl1pPr>
            <a:lvl2pPr marL="152396" indent="-152396">
              <a:buFont typeface="Arial" panose="020B0604020202020204" pitchFamily="34" charset="0"/>
              <a:buChar char="•"/>
              <a:defRPr sz="1467" b="0"/>
            </a:lvl2pPr>
            <a:lvl3pPr marL="304792" indent="-152396">
              <a:buFont typeface="Arial" panose="020B0604020202020204" pitchFamily="34" charset="0"/>
              <a:buChar char="-"/>
              <a:defRPr sz="1200"/>
            </a:lvl3pPr>
            <a:lvl4pPr marL="457189" indent="-152396">
              <a:buFont typeface="Arial" panose="020B0604020202020204" pitchFamily="34" charset="0"/>
              <a:buChar char="•"/>
              <a:defRPr sz="1000"/>
            </a:lvl4pPr>
            <a:lvl5pPr marL="609585" indent="-152396">
              <a:buFont typeface="Arial" panose="020B0604020202020204" pitchFamily="34" charset="0"/>
              <a:buChar char="•"/>
              <a:defRPr sz="1000"/>
            </a:lvl5pPr>
          </a:lstStyle>
          <a:p>
            <a:pPr lvl="0"/>
            <a:r>
              <a:rPr lang="en-US"/>
              <a:t>First level bullet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1166287" y="1317763"/>
            <a:ext cx="3413760" cy="438151"/>
          </a:xfrm>
        </p:spPr>
        <p:txBody>
          <a:bodyPr anchor="ctr"/>
          <a:lstStyle>
            <a:lvl1pPr marL="0" indent="0" algn="ctr">
              <a:defRPr lang="en-US" sz="2000" b="1" kern="1200" baseline="0" smtClean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>
              <a:defRPr lang="en-US" sz="2000" b="1" kern="1200" baseline="0" smtClean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0" indent="0">
              <a:defRPr lang="en-US" sz="2000" b="1" kern="1200" baseline="0" smtClean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0" indent="0">
              <a:defRPr lang="en-US" sz="2000" b="1" kern="1200" baseline="0" smtClean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0" indent="0">
              <a:defRPr lang="en-US" sz="2000" b="1" kern="1200" baseline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Column 1 Sub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idx="14" hasCustomPrompt="1"/>
          </p:nvPr>
        </p:nvSpPr>
        <p:spPr>
          <a:xfrm>
            <a:off x="4770169" y="1835429"/>
            <a:ext cx="3413760" cy="4377775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lang="en-US" sz="1867" b="1" kern="1200" baseline="0" dirty="0" smtClean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228594" indent="-228594">
              <a:buFont typeface="Arial" panose="020B0604020202020204" pitchFamily="34" charset="0"/>
              <a:buNone/>
              <a:defRPr lang="en-US" sz="1467" b="0" kern="1200" dirty="0" smtClean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380990" indent="-228594">
              <a:buNone/>
              <a:defRPr lang="en-US" sz="1200" kern="1200" dirty="0" smtClean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533387" indent="-228594">
              <a:buNone/>
              <a:defRPr lang="en-US" sz="1000" kern="1200" dirty="0" smtClean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685783" indent="-228594">
              <a:buNone/>
              <a:defRPr lang="en-US" sz="1000" kern="1200" dirty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</a:lstStyle>
          <a:p>
            <a:pPr marL="0" lvl="0" indent="0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533"/>
              </a:spcAft>
              <a:buFont typeface="Arial" panose="020B0604020202020204" pitchFamily="34" charset="0"/>
              <a:buNone/>
            </a:pPr>
            <a:r>
              <a:rPr lang="en-US"/>
              <a:t>First level bullet</a:t>
            </a:r>
          </a:p>
          <a:p>
            <a:pPr marL="152396" lvl="1" indent="-152396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533"/>
              </a:spcAft>
              <a:buFont typeface="Arial" panose="020B0604020202020204" pitchFamily="34" charset="0"/>
              <a:buChar char="•"/>
            </a:pPr>
            <a:r>
              <a:rPr lang="en-US"/>
              <a:t>Second level</a:t>
            </a:r>
          </a:p>
          <a:p>
            <a:pPr marL="304792" lvl="2" indent="-152396" algn="l" defTabSz="68895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533"/>
              </a:spcAft>
              <a:buFont typeface="Arial" panose="020B0604020202020204" pitchFamily="34" charset="0"/>
              <a:buChar char="-"/>
            </a:pPr>
            <a:r>
              <a:rPr lang="en-US"/>
              <a:t>Third level</a:t>
            </a:r>
          </a:p>
          <a:p>
            <a:pPr marL="457189" lvl="3" indent="-152396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533"/>
              </a:spcAft>
              <a:buFont typeface="Arial" panose="020B0604020202020204" pitchFamily="34" charset="0"/>
              <a:buChar char="•"/>
            </a:pPr>
            <a:r>
              <a:rPr lang="en-US"/>
              <a:t>Fourth level</a:t>
            </a:r>
          </a:p>
          <a:p>
            <a:pPr marL="609585" lvl="4" indent="-152396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533"/>
              </a:spcAft>
              <a:buFont typeface="Arial" panose="020B0604020202020204" pitchFamily="34" charset="0"/>
              <a:buChar char="•"/>
            </a:pPr>
            <a:r>
              <a:rPr lang="en-US"/>
              <a:t>Fifth level</a:t>
            </a:r>
          </a:p>
        </p:txBody>
      </p:sp>
      <p:sp>
        <p:nvSpPr>
          <p:cNvPr id="13" name="Text Placeholder 8"/>
          <p:cNvSpPr>
            <a:spLocks noGrp="1"/>
          </p:cNvSpPr>
          <p:nvPr>
            <p:ph type="body" sz="quarter" idx="15" hasCustomPrompt="1"/>
          </p:nvPr>
        </p:nvSpPr>
        <p:spPr>
          <a:xfrm>
            <a:off x="4770169" y="1317763"/>
            <a:ext cx="3413760" cy="438151"/>
          </a:xfrm>
        </p:spPr>
        <p:txBody>
          <a:bodyPr anchor="ctr"/>
          <a:lstStyle>
            <a:lvl1pPr marL="0" indent="0" algn="ctr">
              <a:defRPr lang="en-US" sz="2000" b="1" kern="1200" baseline="0" smtClean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>
              <a:defRPr lang="en-US" sz="2000" b="1" kern="1200" baseline="0" smtClean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0" indent="0">
              <a:defRPr lang="en-US" sz="2000" b="1" kern="1200" baseline="0" smtClean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0" indent="0">
              <a:defRPr lang="en-US" sz="2000" b="1" kern="1200" baseline="0" smtClean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0" indent="0">
              <a:defRPr lang="en-US" sz="2000" b="1" kern="1200" baseline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Column 2 Sub</a:t>
            </a:r>
          </a:p>
        </p:txBody>
      </p:sp>
      <p:sp>
        <p:nvSpPr>
          <p:cNvPr id="14" name="Content Placeholder 2"/>
          <p:cNvSpPr>
            <a:spLocks noGrp="1"/>
          </p:cNvSpPr>
          <p:nvPr>
            <p:ph idx="16" hasCustomPrompt="1"/>
          </p:nvPr>
        </p:nvSpPr>
        <p:spPr>
          <a:xfrm>
            <a:off x="8373960" y="1835429"/>
            <a:ext cx="3413760" cy="4377775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lang="en-US" sz="1867" b="1" kern="1200" baseline="0" dirty="0" smtClean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228594" indent="-228594">
              <a:buFont typeface="Arial" panose="020B0604020202020204" pitchFamily="34" charset="0"/>
              <a:buNone/>
              <a:defRPr lang="en-US" sz="1467" b="0" kern="1200" dirty="0" smtClean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380990" indent="-228594">
              <a:buNone/>
              <a:defRPr lang="en-US" sz="1200" kern="1200" dirty="0" smtClean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533387" indent="-228594">
              <a:buNone/>
              <a:defRPr lang="en-US" sz="1000" kern="1200" dirty="0" smtClean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685783" indent="-228594">
              <a:buNone/>
              <a:defRPr lang="en-US" sz="1000" kern="1200" dirty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</a:lstStyle>
          <a:p>
            <a:pPr marL="0" lvl="0" indent="0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533"/>
              </a:spcAft>
              <a:buFont typeface="Arial" panose="020B0604020202020204" pitchFamily="34" charset="0"/>
              <a:buNone/>
            </a:pPr>
            <a:r>
              <a:rPr lang="en-US"/>
              <a:t>First level bullet</a:t>
            </a:r>
          </a:p>
          <a:p>
            <a:pPr marL="152396" lvl="1" indent="-152396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533"/>
              </a:spcAft>
              <a:buFont typeface="Arial" panose="020B0604020202020204" pitchFamily="34" charset="0"/>
              <a:buChar char="•"/>
            </a:pPr>
            <a:r>
              <a:rPr lang="en-US"/>
              <a:t>Second level</a:t>
            </a:r>
          </a:p>
          <a:p>
            <a:pPr marL="304792" lvl="2" indent="-152396" algn="l" defTabSz="68895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533"/>
              </a:spcAft>
              <a:buFont typeface="Arial" panose="020B0604020202020204" pitchFamily="34" charset="0"/>
              <a:buChar char="-"/>
            </a:pPr>
            <a:r>
              <a:rPr lang="en-US"/>
              <a:t>Third level</a:t>
            </a:r>
          </a:p>
          <a:p>
            <a:pPr marL="457189" lvl="3" indent="-152396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533"/>
              </a:spcAft>
              <a:buFont typeface="Arial" panose="020B0604020202020204" pitchFamily="34" charset="0"/>
              <a:buChar char="•"/>
            </a:pPr>
            <a:r>
              <a:rPr lang="en-US"/>
              <a:t>Fourth level</a:t>
            </a:r>
          </a:p>
          <a:p>
            <a:pPr marL="609585" lvl="4" indent="-152396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533"/>
              </a:spcAft>
              <a:buFont typeface="Arial" panose="020B0604020202020204" pitchFamily="34" charset="0"/>
              <a:buChar char="•"/>
            </a:pPr>
            <a:r>
              <a:rPr lang="en-US"/>
              <a:t>Fifth level</a:t>
            </a:r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17" hasCustomPrompt="1"/>
          </p:nvPr>
        </p:nvSpPr>
        <p:spPr>
          <a:xfrm>
            <a:off x="8374052" y="1317763"/>
            <a:ext cx="3413760" cy="438151"/>
          </a:xfrm>
        </p:spPr>
        <p:txBody>
          <a:bodyPr anchor="ctr"/>
          <a:lstStyle>
            <a:lvl1pPr marL="0" indent="0" algn="ctr">
              <a:defRPr lang="en-US" sz="2000" b="1" kern="1200" baseline="0" smtClean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>
              <a:defRPr lang="en-US" sz="2000" b="1" kern="1200" baseline="0" smtClean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0" indent="0">
              <a:defRPr lang="en-US" sz="2000" b="1" kern="1200" baseline="0" smtClean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0" indent="0">
              <a:defRPr lang="en-US" sz="2000" b="1" kern="1200" baseline="0" smtClean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0" indent="0">
              <a:defRPr lang="en-US" sz="2000" b="1" kern="1200" baseline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Column 3 Sub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582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766031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Click to edit title (28pt)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166192" y="1315962"/>
            <a:ext cx="2560320" cy="4903865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1733" b="1"/>
            </a:lvl1pPr>
            <a:lvl2pPr marL="154513" indent="-154513">
              <a:buFont typeface="Arial" panose="020B0604020202020204" pitchFamily="34" charset="0"/>
              <a:buChar char="•"/>
              <a:defRPr sz="1400" b="0"/>
            </a:lvl2pPr>
            <a:lvl3pPr marL="309026" indent="-154513">
              <a:buFont typeface="Arial" panose="020B0604020202020204" pitchFamily="34" charset="0"/>
              <a:buChar char="-"/>
              <a:defRPr sz="1200"/>
            </a:lvl3pPr>
            <a:lvl4pPr marL="455073" indent="-154513">
              <a:buFont typeface="Arial" panose="020B0604020202020204" pitchFamily="34" charset="0"/>
              <a:buChar char="•"/>
              <a:defRPr sz="1000"/>
            </a:lvl4pPr>
            <a:lvl5pPr marL="609585" indent="-154513">
              <a:buFont typeface="Arial" panose="020B0604020202020204" pitchFamily="34" charset="0"/>
              <a:buChar char="•"/>
              <a:defRPr sz="1000"/>
            </a:lvl5pPr>
          </a:lstStyle>
          <a:p>
            <a:pPr lvl="0"/>
            <a:r>
              <a:rPr lang="en-US"/>
              <a:t>Column 1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Content Placeholder 2"/>
          <p:cNvSpPr>
            <a:spLocks noGrp="1"/>
          </p:cNvSpPr>
          <p:nvPr>
            <p:ph idx="13" hasCustomPrompt="1"/>
          </p:nvPr>
        </p:nvSpPr>
        <p:spPr>
          <a:xfrm>
            <a:off x="3853260" y="1315961"/>
            <a:ext cx="2560320" cy="4903867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1733" b="1"/>
            </a:lvl1pPr>
            <a:lvl2pPr marL="228594" indent="-228594">
              <a:buFont typeface="Arial" panose="020B0604020202020204" pitchFamily="34" charset="0"/>
              <a:buNone/>
              <a:defRPr lang="en-US" sz="1400" b="0" kern="1200" dirty="0" smtClean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383106" indent="-228594">
              <a:buNone/>
              <a:defRPr lang="en-US" sz="1200" kern="1200" dirty="0" smtClean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529153" indent="-228594">
              <a:buNone/>
              <a:defRPr lang="en-US" sz="1000" kern="1200" dirty="0" smtClean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683666" indent="-228594">
              <a:buNone/>
              <a:defRPr lang="en-US" sz="1000" kern="1200" dirty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Column 2</a:t>
            </a:r>
          </a:p>
          <a:p>
            <a:pPr marL="154513" lvl="1" indent="-154513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533"/>
              </a:spcAft>
              <a:buFont typeface="Arial" panose="020B0604020202020204" pitchFamily="34" charset="0"/>
              <a:buChar char="•"/>
            </a:pPr>
            <a:r>
              <a:rPr lang="en-US"/>
              <a:t>Second level</a:t>
            </a:r>
          </a:p>
          <a:p>
            <a:pPr marL="309026" lvl="2" indent="-154513" algn="l" defTabSz="68895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533"/>
              </a:spcAft>
              <a:buFont typeface="Arial" panose="020B0604020202020204" pitchFamily="34" charset="0"/>
              <a:buChar char="-"/>
            </a:pPr>
            <a:r>
              <a:rPr lang="en-US"/>
              <a:t>Third level</a:t>
            </a:r>
          </a:p>
          <a:p>
            <a:pPr marL="455073" lvl="3" indent="-154513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533"/>
              </a:spcAft>
              <a:buFont typeface="Arial" panose="020B0604020202020204" pitchFamily="34" charset="0"/>
              <a:buChar char="•"/>
            </a:pPr>
            <a:r>
              <a:rPr lang="en-US"/>
              <a:t>Fourth level</a:t>
            </a:r>
          </a:p>
          <a:p>
            <a:pPr marL="609585" lvl="4" indent="-154513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533"/>
              </a:spcAft>
              <a:buFont typeface="Arial" panose="020B0604020202020204" pitchFamily="34" charset="0"/>
              <a:buChar char="•"/>
            </a:pPr>
            <a:r>
              <a:rPr lang="en-US"/>
              <a:t>Fifth level</a:t>
            </a:r>
          </a:p>
        </p:txBody>
      </p:sp>
      <p:sp>
        <p:nvSpPr>
          <p:cNvPr id="17" name="Content Placeholder 2"/>
          <p:cNvSpPr>
            <a:spLocks noGrp="1"/>
          </p:cNvSpPr>
          <p:nvPr>
            <p:ph idx="14" hasCustomPrompt="1"/>
          </p:nvPr>
        </p:nvSpPr>
        <p:spPr>
          <a:xfrm>
            <a:off x="6540328" y="1315961"/>
            <a:ext cx="2560320" cy="4903867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1733" b="1"/>
            </a:lvl1pPr>
            <a:lvl2pPr marL="228594" indent="-228594">
              <a:buFont typeface="Arial" panose="020B0604020202020204" pitchFamily="34" charset="0"/>
              <a:buNone/>
              <a:defRPr lang="en-US" sz="1400" b="0" kern="1200" dirty="0" smtClean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383106" indent="-228594">
              <a:buNone/>
              <a:defRPr lang="en-US" sz="1200" kern="1200" dirty="0" smtClean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529153" indent="-228594">
              <a:buNone/>
              <a:defRPr lang="en-US" sz="1000" kern="1200" dirty="0" smtClean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683666" indent="-228594">
              <a:buNone/>
              <a:defRPr lang="en-US" sz="1000" kern="1200" dirty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Column 3</a:t>
            </a:r>
          </a:p>
          <a:p>
            <a:pPr marL="154513" lvl="1" indent="-154513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533"/>
              </a:spcAft>
              <a:buFont typeface="Arial" panose="020B0604020202020204" pitchFamily="34" charset="0"/>
              <a:buChar char="•"/>
            </a:pPr>
            <a:r>
              <a:rPr lang="en-US"/>
              <a:t>Second level</a:t>
            </a:r>
          </a:p>
          <a:p>
            <a:pPr marL="309026" lvl="2" indent="-154513" algn="l" defTabSz="68895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533"/>
              </a:spcAft>
              <a:buFont typeface="Arial" panose="020B0604020202020204" pitchFamily="34" charset="0"/>
              <a:buChar char="-"/>
            </a:pPr>
            <a:r>
              <a:rPr lang="en-US"/>
              <a:t>Third level</a:t>
            </a:r>
          </a:p>
          <a:p>
            <a:pPr marL="455073" lvl="3" indent="-154513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533"/>
              </a:spcAft>
              <a:buFont typeface="Arial" panose="020B0604020202020204" pitchFamily="34" charset="0"/>
              <a:buChar char="•"/>
            </a:pPr>
            <a:r>
              <a:rPr lang="en-US"/>
              <a:t>Fourth level</a:t>
            </a:r>
          </a:p>
          <a:p>
            <a:pPr marL="609585" lvl="4" indent="-154513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533"/>
              </a:spcAft>
              <a:buFont typeface="Arial" panose="020B0604020202020204" pitchFamily="34" charset="0"/>
              <a:buChar char="•"/>
            </a:pPr>
            <a:r>
              <a:rPr lang="en-US"/>
              <a:t>Fifth level</a:t>
            </a:r>
          </a:p>
        </p:txBody>
      </p:sp>
      <p:sp>
        <p:nvSpPr>
          <p:cNvPr id="18" name="Content Placeholder 2"/>
          <p:cNvSpPr>
            <a:spLocks noGrp="1"/>
          </p:cNvSpPr>
          <p:nvPr>
            <p:ph idx="15" hasCustomPrompt="1"/>
          </p:nvPr>
        </p:nvSpPr>
        <p:spPr>
          <a:xfrm>
            <a:off x="9227397" y="1315961"/>
            <a:ext cx="2560320" cy="4903867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1733" b="1"/>
            </a:lvl1pPr>
            <a:lvl2pPr marL="228594" indent="-228594">
              <a:buFont typeface="Arial" panose="020B0604020202020204" pitchFamily="34" charset="0"/>
              <a:buNone/>
              <a:defRPr lang="en-US" sz="1400" b="0" kern="1200" dirty="0" smtClean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383106" indent="-228594">
              <a:buNone/>
              <a:defRPr lang="en-US" sz="1200" kern="1200" dirty="0" smtClean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529153" indent="-228594">
              <a:buNone/>
              <a:defRPr lang="en-US" sz="1000" kern="1200" dirty="0" smtClean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683666" indent="-228594">
              <a:buNone/>
              <a:defRPr lang="en-US" sz="1000" kern="1200" dirty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Column 4</a:t>
            </a:r>
          </a:p>
          <a:p>
            <a:pPr marL="154513" lvl="1" indent="-154513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533"/>
              </a:spcAft>
              <a:buFont typeface="Arial" panose="020B0604020202020204" pitchFamily="34" charset="0"/>
              <a:buChar char="•"/>
            </a:pPr>
            <a:r>
              <a:rPr lang="en-US"/>
              <a:t>Second level</a:t>
            </a:r>
          </a:p>
          <a:p>
            <a:pPr marL="309026" lvl="2" indent="-154513" algn="l" defTabSz="68895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533"/>
              </a:spcAft>
              <a:buFont typeface="Arial" panose="020B0604020202020204" pitchFamily="34" charset="0"/>
              <a:buChar char="-"/>
            </a:pPr>
            <a:r>
              <a:rPr lang="en-US"/>
              <a:t>Third level</a:t>
            </a:r>
          </a:p>
          <a:p>
            <a:pPr marL="455073" lvl="3" indent="-154513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533"/>
              </a:spcAft>
              <a:buFont typeface="Arial" panose="020B0604020202020204" pitchFamily="34" charset="0"/>
              <a:buChar char="•"/>
            </a:pPr>
            <a:r>
              <a:rPr lang="en-US"/>
              <a:t>Fourth level</a:t>
            </a:r>
          </a:p>
          <a:p>
            <a:pPr marL="609585" lvl="4" indent="-154513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533"/>
              </a:spcAft>
              <a:buFont typeface="Arial" panose="020B0604020202020204" pitchFamily="34" charset="0"/>
              <a:buChar char="•"/>
            </a:pPr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259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Click to edit title (28pt)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9130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- Brand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12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1 -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16000" y="2219845"/>
            <a:ext cx="10160000" cy="2418313"/>
          </a:xfrm>
        </p:spPr>
        <p:txBody>
          <a:bodyPr anchor="ctr"/>
          <a:lstStyle>
            <a:lvl1pPr>
              <a:defRPr sz="3733">
                <a:solidFill>
                  <a:schemeClr val="bg1"/>
                </a:solidFill>
              </a:defRPr>
            </a:lvl1pPr>
          </a:lstStyle>
          <a:p>
            <a:r>
              <a:rPr lang="en-US"/>
              <a:t>Section Title Here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196E23DA-08DB-DF47-BADC-84DC59705D4C}"/>
              </a:ext>
            </a:extLst>
          </p:cNvPr>
          <p:cNvSpPr/>
          <p:nvPr userDrawn="1"/>
        </p:nvSpPr>
        <p:spPr>
          <a:xfrm>
            <a:off x="11618976" y="6529496"/>
            <a:ext cx="256032" cy="25603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fld id="{B1AC83B0-B844-44F1-B4BE-92A8C14C00CC}" type="slidenum">
              <a:rPr lang="en-US" sz="907" smtClean="0">
                <a:solidFill>
                  <a:schemeClr val="tx2"/>
                </a:solidFill>
              </a:rPr>
              <a:pPr algn="ctr"/>
              <a:t>‹#›</a:t>
            </a:fld>
            <a:endParaRPr lang="en-US" sz="907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2089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2 - 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 userDrawn="1">
            <p:ph type="title" hasCustomPrompt="1"/>
          </p:nvPr>
        </p:nvSpPr>
        <p:spPr>
          <a:xfrm>
            <a:off x="1016000" y="2219845"/>
            <a:ext cx="10160000" cy="2418313"/>
          </a:xfrm>
        </p:spPr>
        <p:txBody>
          <a:bodyPr anchor="ctr"/>
          <a:lstStyle>
            <a:lvl1pPr>
              <a:defRPr sz="3733">
                <a:solidFill>
                  <a:schemeClr val="bg1"/>
                </a:solidFill>
              </a:defRPr>
            </a:lvl1pPr>
          </a:lstStyle>
          <a:p>
            <a:r>
              <a:rPr lang="en-US"/>
              <a:t>Section Title Here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42B20F2F-9E86-3F4D-8B4B-69ACACB199A1}"/>
              </a:ext>
            </a:extLst>
          </p:cNvPr>
          <p:cNvSpPr/>
          <p:nvPr userDrawn="1"/>
        </p:nvSpPr>
        <p:spPr>
          <a:xfrm>
            <a:off x="11618976" y="6529496"/>
            <a:ext cx="256032" cy="25603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fld id="{B1AC83B0-B844-44F1-B4BE-92A8C14C00CC}" type="slidenum">
              <a:rPr lang="en-US" sz="907" smtClean="0">
                <a:solidFill>
                  <a:schemeClr val="tx2"/>
                </a:solidFill>
              </a:rPr>
              <a:pPr algn="ctr"/>
              <a:t>‹#›</a:t>
            </a:fld>
            <a:endParaRPr lang="en-US" sz="907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8423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3 - Stand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" y="2"/>
            <a:ext cx="12191999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16000" y="2219845"/>
            <a:ext cx="10160000" cy="2418313"/>
          </a:xfrm>
        </p:spPr>
        <p:txBody>
          <a:bodyPr anchor="ctr"/>
          <a:lstStyle>
            <a:lvl1pPr>
              <a:defRPr sz="3733">
                <a:solidFill>
                  <a:schemeClr val="bg1"/>
                </a:solidFill>
              </a:defRPr>
            </a:lvl1pPr>
          </a:lstStyle>
          <a:p>
            <a:r>
              <a:rPr lang="en-US"/>
              <a:t>Section Title Here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8FE6B60C-2A8C-7148-8B7B-D108B931C9F9}"/>
              </a:ext>
            </a:extLst>
          </p:cNvPr>
          <p:cNvSpPr/>
          <p:nvPr userDrawn="1"/>
        </p:nvSpPr>
        <p:spPr>
          <a:xfrm>
            <a:off x="11618976" y="6529496"/>
            <a:ext cx="256032" cy="25603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fld id="{B1AC83B0-B844-44F1-B4BE-92A8C14C00CC}" type="slidenum">
              <a:rPr lang="en-US" sz="907" smtClean="0">
                <a:solidFill>
                  <a:schemeClr val="tx2"/>
                </a:solidFill>
              </a:rPr>
              <a:pPr algn="ctr"/>
              <a:t>‹#›</a:t>
            </a:fld>
            <a:endParaRPr lang="en-US" sz="907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8328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Break 4 - B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16000" y="2219845"/>
            <a:ext cx="10160000" cy="2418313"/>
          </a:xfrm>
        </p:spPr>
        <p:txBody>
          <a:bodyPr anchor="ctr"/>
          <a:lstStyle>
            <a:lvl1pPr>
              <a:defRPr sz="3733">
                <a:solidFill>
                  <a:schemeClr val="bg1"/>
                </a:solidFill>
              </a:defRPr>
            </a:lvl1pPr>
          </a:lstStyle>
          <a:p>
            <a:r>
              <a:rPr lang="en-US"/>
              <a:t>Section Title Here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9959B09D-FA07-A14D-A744-D0683ECD84FC}"/>
              </a:ext>
            </a:extLst>
          </p:cNvPr>
          <p:cNvSpPr/>
          <p:nvPr userDrawn="1"/>
        </p:nvSpPr>
        <p:spPr>
          <a:xfrm>
            <a:off x="11618976" y="6529496"/>
            <a:ext cx="256032" cy="25603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fld id="{B1AC83B0-B844-44F1-B4BE-92A8C14C00CC}" type="slidenum">
              <a:rPr lang="en-US" sz="907" smtClean="0">
                <a:solidFill>
                  <a:schemeClr val="tx2"/>
                </a:solidFill>
              </a:rPr>
              <a:pPr algn="ctr"/>
              <a:t>‹#›</a:t>
            </a:fld>
            <a:endParaRPr lang="en-US" sz="907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5967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-Lar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" y="2"/>
            <a:ext cx="12191999" cy="6857999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5011" y="2688010"/>
            <a:ext cx="2626091" cy="1473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7373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6652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8/15/2022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48735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8/15/2022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86744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8/15/2022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51991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8/15/2022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24819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8/15/2022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9421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8/15/2022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06534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8/15/2022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1989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23F5D7F-6FDE-C142-9154-E366AF3F44C5}"/>
              </a:ext>
            </a:extLst>
          </p:cNvPr>
          <p:cNvSpPr/>
          <p:nvPr userDrawn="1"/>
        </p:nvSpPr>
        <p:spPr>
          <a:xfrm>
            <a:off x="-1" y="6432552"/>
            <a:ext cx="12192001" cy="42544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66194" y="457201"/>
            <a:ext cx="10621527" cy="781049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/>
          <a:p>
            <a:r>
              <a:rPr lang="en-US"/>
              <a:t>Click to add title (28pt)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6192" y="1498600"/>
            <a:ext cx="10621525" cy="472122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First level bullet (18pt)</a:t>
            </a:r>
          </a:p>
          <a:p>
            <a:pPr lvl="1"/>
            <a:r>
              <a:rPr lang="en-US"/>
              <a:t>Second level bullet (14pt)</a:t>
            </a:r>
          </a:p>
          <a:p>
            <a:pPr lvl="2"/>
            <a:r>
              <a:rPr lang="en-US"/>
              <a:t>Third level bullet (12pt)</a:t>
            </a:r>
          </a:p>
          <a:p>
            <a:pPr lvl="3"/>
            <a:r>
              <a:rPr lang="en-US"/>
              <a:t>Fourth level (11pt)</a:t>
            </a:r>
          </a:p>
          <a:p>
            <a:pPr lvl="4"/>
            <a:r>
              <a:rPr lang="en-US"/>
              <a:t>Fifth level (10pt)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66192" y="6472856"/>
            <a:ext cx="24152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67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472856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67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11618976" y="6529496"/>
            <a:ext cx="256032" cy="25603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fld id="{B1AC83B0-B844-44F1-B4BE-92A8C14C00CC}" type="slidenum">
              <a:rPr lang="en-US" sz="907" smtClean="0">
                <a:solidFill>
                  <a:schemeClr val="tx2"/>
                </a:solidFill>
              </a:rPr>
              <a:pPr algn="ctr"/>
              <a:t>‹#›</a:t>
            </a:fld>
            <a:endParaRPr lang="en-US" sz="907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51336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  <p:sldLayoutId id="2147483694" r:id="rId12"/>
    <p:sldLayoutId id="2147483695" r:id="rId13"/>
    <p:sldLayoutId id="2147483696" r:id="rId14"/>
    <p:sldLayoutId id="2147483697" r:id="rId15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685783" rtl="0" eaLnBrk="1" latinLnBrk="0" hangingPunct="1">
        <a:lnSpc>
          <a:spcPts val="3360"/>
        </a:lnSpc>
        <a:spcBef>
          <a:spcPct val="0"/>
        </a:spcBef>
        <a:buNone/>
        <a:defRPr sz="3733" b="1" kern="1200" baseline="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l" defTabSz="685783" rtl="0" eaLnBrk="1" latinLnBrk="0" hangingPunct="1">
        <a:lnSpc>
          <a:spcPct val="100000"/>
        </a:lnSpc>
        <a:spcBef>
          <a:spcPts val="0"/>
        </a:spcBef>
        <a:spcAft>
          <a:spcPts val="533"/>
        </a:spcAft>
        <a:buFont typeface="Arial" panose="020B0604020202020204" pitchFamily="34" charset="0"/>
        <a:buNone/>
        <a:defRPr sz="2400" b="1" kern="120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152396" indent="-152396" algn="l" defTabSz="685783" rtl="0" eaLnBrk="1" latinLnBrk="0" hangingPunct="1">
        <a:lnSpc>
          <a:spcPct val="100000"/>
        </a:lnSpc>
        <a:spcBef>
          <a:spcPts val="0"/>
        </a:spcBef>
        <a:spcAft>
          <a:spcPts val="533"/>
        </a:spcAft>
        <a:buFont typeface="Arial" panose="020B0604020202020204" pitchFamily="34" charset="0"/>
        <a:buChar char="•"/>
        <a:defRPr sz="1867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304792" indent="-152396" algn="l" defTabSz="688957" rtl="0" eaLnBrk="1" latinLnBrk="0" hangingPunct="1">
        <a:lnSpc>
          <a:spcPct val="100000"/>
        </a:lnSpc>
        <a:spcBef>
          <a:spcPts val="0"/>
        </a:spcBef>
        <a:spcAft>
          <a:spcPts val="533"/>
        </a:spcAft>
        <a:buFont typeface="Arial" panose="020B0604020202020204" pitchFamily="34" charset="0"/>
        <a:buChar char="-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457189" indent="-152396" algn="l" defTabSz="685783" rtl="0" eaLnBrk="1" latinLnBrk="0" hangingPunct="1">
        <a:lnSpc>
          <a:spcPct val="100000"/>
        </a:lnSpc>
        <a:spcBef>
          <a:spcPts val="0"/>
        </a:spcBef>
        <a:spcAft>
          <a:spcPts val="533"/>
        </a:spcAft>
        <a:buFont typeface="Arial" panose="020B0604020202020204" pitchFamily="34" charset="0"/>
        <a:buChar char="•"/>
        <a:defRPr sz="1467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609585" indent="-152396" algn="l" defTabSz="685783" rtl="0" eaLnBrk="1" latinLnBrk="0" hangingPunct="1">
        <a:lnSpc>
          <a:spcPct val="100000"/>
        </a:lnSpc>
        <a:spcBef>
          <a:spcPts val="0"/>
        </a:spcBef>
        <a:spcAft>
          <a:spcPts val="533"/>
        </a:spcAft>
        <a:buFont typeface="Arial" panose="020B0604020202020204" pitchFamily="34" charset="0"/>
        <a:buChar char="•"/>
        <a:defRPr sz="1333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885904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8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1pPr>
      <a:lvl2pPr marL="342891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4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9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1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44">
          <p15:clr>
            <a:srgbClr val="F26B43"/>
          </p15:clr>
        </p15:guide>
        <p15:guide id="2" pos="199">
          <p15:clr>
            <a:srgbClr val="F26B43"/>
          </p15:clr>
        </p15:guide>
        <p15:guide id="3" pos="5569">
          <p15:clr>
            <a:srgbClr val="F26B43"/>
          </p15:clr>
        </p15:guide>
        <p15:guide id="4" pos="549">
          <p15:clr>
            <a:srgbClr val="F26B43"/>
          </p15:clr>
        </p15:guide>
        <p15:guide id="5" pos="5211">
          <p15:clr>
            <a:srgbClr val="F26B43"/>
          </p15:clr>
        </p15:guide>
        <p15:guide id="6" orient="horz" pos="585">
          <p15:clr>
            <a:srgbClr val="F26B43"/>
          </p15:clr>
        </p15:guide>
        <p15:guide id="7" orient="horz" pos="2940">
          <p15:clr>
            <a:srgbClr val="F26B43"/>
          </p15:clr>
        </p15:guide>
        <p15:guide id="8" orient="horz" pos="215">
          <p15:clr>
            <a:srgbClr val="F26B43"/>
          </p15:clr>
        </p15:guide>
        <p15:guide id="9" orient="horz" pos="70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932167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SUSE_16x9_Template_2016 v7_ks">
  <a:themeElements>
    <a:clrScheme name="Custom 1">
      <a:dk1>
        <a:srgbClr val="003259"/>
      </a:dk1>
      <a:lt1>
        <a:srgbClr val="FFFFFF"/>
      </a:lt1>
      <a:dk2>
        <a:srgbClr val="02D35F"/>
      </a:dk2>
      <a:lt2>
        <a:srgbClr val="D9D8D6"/>
      </a:lt2>
      <a:accent1>
        <a:srgbClr val="A0FF5F"/>
      </a:accent1>
      <a:accent2>
        <a:srgbClr val="02A39C"/>
      </a:accent2>
      <a:accent3>
        <a:srgbClr val="1DB0E4"/>
      </a:accent3>
      <a:accent4>
        <a:srgbClr val="1A60A9"/>
      </a:accent4>
      <a:accent5>
        <a:srgbClr val="E04786"/>
      </a:accent5>
      <a:accent6>
        <a:srgbClr val="FC5547"/>
      </a:accent6>
      <a:hlink>
        <a:srgbClr val="1AA39A"/>
      </a:hlink>
      <a:folHlink>
        <a:srgbClr val="1DAFE3"/>
      </a:folHlink>
    </a:clrScheme>
    <a:fontScheme name="SUSE_2016_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 cap="rnd">
          <a:round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1400" b="1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USE_16x9_Template_2016 v7_ks.potx" id="{CA153D18-3680-43C0-BAFA-A9DC7C8C6460}" vid="{79B5E05C-A7EF-4374-9621-74048ED1ECCF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4400</Words>
  <Application>Microsoft Office PowerPoint</Application>
  <PresentationFormat>Widescreen</PresentationFormat>
  <Paragraphs>605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Office Theme</vt:lpstr>
      <vt:lpstr>SUSE_16x9_Template_2016 v7_ks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subject/>
  <dc:creator>Stephan H.M. Klein</dc:creator>
  <cp:keywords/>
  <dc:description/>
  <cp:lastModifiedBy>Wilbrecht Veendijk</cp:lastModifiedBy>
  <cp:revision>15</cp:revision>
  <dcterms:created xsi:type="dcterms:W3CDTF">2020-03-17T12:19:35Z</dcterms:created>
  <dcterms:modified xsi:type="dcterms:W3CDTF">2022-08-15T14:34:32Z</dcterms:modified>
  <cp:category/>
</cp:coreProperties>
</file>