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011383-2E43-42E6-BF5E-D6AFD3A19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9BBE2CF5-2570-4C6F-9076-D42E905B6A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C56E781-D999-4346-8101-A2657CA44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1275-74DE-458B-A445-621BCB8651DE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6F258C5-7BD5-4A28-A571-0D7CF0E5F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915DE3C-4E6A-4045-BB85-9DF9F2873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8F813-261A-44EE-9EE2-976F24BE70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0417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50FC0E5-80C3-428D-B3AB-314FBCA42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69B3228-45BB-401D-AE36-FEAB420293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8A93DAB-1AE4-42CB-B194-C959E7C1A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1275-74DE-458B-A445-621BCB8651DE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453DA01-169D-4BF4-A507-3C4B84DE7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FB1D05F-F4FF-40D5-9BF7-271B82712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8F813-261A-44EE-9EE2-976F24BE70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8256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867FB86E-498B-4E60-9079-68380EC22F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65DB10B-C85D-4804-BD7E-497CCFB330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DF79029-E85E-4D7D-9E5D-9CA8BBAB2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1275-74DE-458B-A445-621BCB8651DE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172A6E7-8408-4458-BF14-73C0D1A61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73DB86F-6C9E-4B49-A2A2-607A78AF6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8F813-261A-44EE-9EE2-976F24BE70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7383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52F8AF-7457-4E06-98D6-2A9852E88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187B43A-C8C2-46E1-8089-09DE9A04F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134048C-D201-48CA-B68B-DF168DF75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1275-74DE-458B-A445-621BCB8651DE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827707A-B5F6-4DC1-A4CE-29351459E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4335370-7372-47B4-84A7-C21BBED22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8F813-261A-44EE-9EE2-976F24BE70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3005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44C4B99-F5A8-43E1-96BA-FAE5D6F90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567D706-C6CC-4A3A-93FF-EBEAF1377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F55E50F-E196-4893-A533-C3F32C701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1275-74DE-458B-A445-621BCB8651DE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F986F31-9790-47DD-9CC7-990070104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0BB37D7-AF2C-48E1-B247-C516D761F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8F813-261A-44EE-9EE2-976F24BE70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683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627AE74-536F-42EC-815D-C0D08D5B1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766BDDA-0ABB-45E3-9543-86279A89AC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34B2FA2-909C-45DC-A8D3-19D3B8FFF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95DAA7A-C3A9-4C5D-9E6A-9363EDED7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1275-74DE-458B-A445-621BCB8651DE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75EC125-D4C1-4C83-B2C4-63CA2A6A8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17F4210-2F00-4F62-B913-1CD47D842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8F813-261A-44EE-9EE2-976F24BE70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44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2F5297B-A594-41A2-845F-FD4E87391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51E5F48-8382-4B74-BB7A-2FEBA1F13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B36805F-895B-48C7-94FA-710C85C44B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E8CE2E6A-BA26-4294-9100-44E1ABFEEA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DA7638AE-7153-49DB-AA9F-B74C3F02F0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A5B0A651-2CBE-4287-9F5D-510EAE85E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1275-74DE-458B-A445-621BCB8651DE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999E7EC1-A6C2-46A8-A635-7B7F20AA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B0EEB72A-174E-4BE0-8DB2-7D24E2EC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8F813-261A-44EE-9EE2-976F24BE70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9890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7ADDC3-302D-4588-BED8-4ED641930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ADD212CE-9EB9-4186-8821-986A6C5B9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1275-74DE-458B-A445-621BCB8651DE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CD60DF42-EBA1-44FA-BA00-07DEDB999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FB1F8551-E86B-4E8E-85C2-7CBF09D70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8F813-261A-44EE-9EE2-976F24BE70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6168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34E6660B-7B33-4838-8C7E-591E2F376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1275-74DE-458B-A445-621BCB8651DE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3A7CFC43-8A71-4353-A511-C36CAA662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31B6941-0B87-4C40-B400-14FAFD80E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8F813-261A-44EE-9EE2-976F24BE70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68797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CBAC40C-92F4-4103-AA40-42D8A5DAF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302479F-9F79-424C-8F78-9C5BCB7BF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F29F6791-12C7-41AD-8D97-808C44660F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D7F41FD-9FF0-44E3-A493-35A8B611F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1275-74DE-458B-A445-621BCB8651DE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345EFA0-1762-463F-9D38-308004D00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6888F9B-3C42-4612-88F7-01081C641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8F813-261A-44EE-9EE2-976F24BE70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3204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095972-7968-4584-BD31-C70A5A728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1330198B-9E06-4796-80BB-1BB617EBDF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40650AC-31CC-41FC-8041-0BC2FC7A44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C62E331-BE53-4ECB-94A4-E32DF0568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1275-74DE-458B-A445-621BCB8651DE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78B2FCC-B873-40E0-BB5D-E9332B572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6D276A9-A0E0-4C0A-9B87-A48DB40AE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8F813-261A-44EE-9EE2-976F24BE70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2632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8025C8A-755B-4A40-81AE-69A6B09D8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0711E69-B5FD-47E7-9E12-E49914BD4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695562F-368A-43A7-8E9C-51691A2EB8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51275-74DE-458B-A445-621BCB8651DE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7418152-0922-475D-ACEF-862CDD1BA8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F477D44-0BCB-42FF-9E2D-873F572973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8F813-261A-44EE-9EE2-976F24BE70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9473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áromszög 3">
            <a:extLst>
              <a:ext uri="{FF2B5EF4-FFF2-40B4-BE49-F238E27FC236}">
                <a16:creationId xmlns:a16="http://schemas.microsoft.com/office/drawing/2014/main" id="{C47080DC-AAF1-434F-A25B-C38A9C8AA5EA}"/>
              </a:ext>
            </a:extLst>
          </p:cNvPr>
          <p:cNvSpPr/>
          <p:nvPr/>
        </p:nvSpPr>
        <p:spPr>
          <a:xfrm>
            <a:off x="1239544" y="2603902"/>
            <a:ext cx="1387073" cy="119575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7EB64184-AF2A-40E4-98CC-07A327DC29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532" y="2128837"/>
            <a:ext cx="3314700" cy="2600325"/>
          </a:xfrm>
          <a:prstGeom prst="rect">
            <a:avLst/>
          </a:prstGeom>
        </p:spPr>
      </p:pic>
      <p:sp>
        <p:nvSpPr>
          <p:cNvPr id="5" name="Cím 4">
            <a:extLst>
              <a:ext uri="{FF2B5EF4-FFF2-40B4-BE49-F238E27FC236}">
                <a16:creationId xmlns:a16="http://schemas.microsoft.com/office/drawing/2014/main" id="{522FAB14-A7B3-459F-BDC1-09DE0F556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Animated</a:t>
            </a:r>
            <a:r>
              <a:rPr lang="hu-HU" dirty="0"/>
              <a:t> </a:t>
            </a:r>
            <a:r>
              <a:rPr lang="hu-HU" dirty="0" err="1"/>
              <a:t>shape</a:t>
            </a:r>
            <a:r>
              <a:rPr lang="hu-HU" dirty="0"/>
              <a:t> and </a:t>
            </a:r>
            <a:r>
              <a:rPr lang="hu-HU" dirty="0" err="1"/>
              <a:t>gif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96660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400ADB2-4981-4923-A9BD-2A0D7438D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Animated</a:t>
            </a:r>
            <a:r>
              <a:rPr lang="hu-HU" dirty="0"/>
              <a:t> text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31FBC62-FED3-4EF6-82CA-6AE65E28E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One</a:t>
            </a:r>
            <a:endParaRPr lang="hu-HU" dirty="0"/>
          </a:p>
          <a:p>
            <a:r>
              <a:rPr lang="hu-HU" dirty="0" err="1"/>
              <a:t>Two</a:t>
            </a:r>
            <a:endParaRPr lang="hu-HU" dirty="0"/>
          </a:p>
          <a:p>
            <a:r>
              <a:rPr lang="hu-HU" dirty="0" err="1"/>
              <a:t>Three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107471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</Words>
  <Application>Microsoft Office PowerPoint</Application>
  <PresentationFormat>Szélesvásznú</PresentationFormat>
  <Paragraphs>5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Animated shape and gif</vt:lpstr>
      <vt:lpstr>Animated text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Kelemen Gábor 2</dc:creator>
  <cp:lastModifiedBy>Kelemen Gábor 2</cp:lastModifiedBy>
  <cp:revision>7</cp:revision>
  <dcterms:created xsi:type="dcterms:W3CDTF">2021-06-17T13:11:13Z</dcterms:created>
  <dcterms:modified xsi:type="dcterms:W3CDTF">2021-06-17T13:49:10Z</dcterms:modified>
</cp:coreProperties>
</file>