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30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2021/1/18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5841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微软雅黑</vt:lpstr>
      <vt:lpstr>Arial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User</cp:lastModifiedBy>
  <cp:revision>16</cp:revision>
  <dcterms:created xsi:type="dcterms:W3CDTF">2020-11-12T09:29:00Z</dcterms:created>
  <dcterms:modified xsi:type="dcterms:W3CDTF">2021-01-18T03:05:09Z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