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1.xml" ContentType="application/xml"/>
  <Override PartName="/customXml/itemProps1.xml" ContentType="application/vnd.openxmlformats-officedocument.customXmlProperties+xml"/>
  <Override PartName="/customXml/item2.xml" ContentType="application/xml"/>
  <Override PartName="/customXml/_rels/item3.xml.rels" ContentType="application/vnd.openxmlformats-package.relationships+xml"/>
  <Override PartName="/customXml/_rels/item2.xml.rels" ContentType="application/vnd.openxmlformats-package.relationships+xml"/>
  <Override PartName="/customXml/_rels/item1.xml.rels" ContentType="application/vnd.openxmlformats-package.relationships+xml"/>
  <Override PartName="/customXml/itemProps2.xml" ContentType="application/vnd.openxmlformats-officedocument.customXmlProperties+xml"/>
  <Override PartName="/customXml/item3.xml" ContentType="application/xml"/>
  <Override PartName="/customXml/itemProps3.xml" ContentType="application/vnd.openxmlformats-officedocument.customXmlProperties+xml"/>
  <Override PartName="/ppt/presentation.xml" ContentType="application/vnd.openxmlformats-officedocument.presentationml.presentation.main+xml"/>
  <Override PartName="/ppt/slideMasters/slideMaster12.xml" ContentType="application/vnd.openxmlformats-officedocument.presentationml.slideMaster+xml"/>
  <Override PartName="/ppt/slideMasters/slideMaster11.xml" ContentType="application/vnd.openxmlformats-officedocument.presentationml.slideMaster+xml"/>
  <Override PartName="/ppt/slideMasters/slideMaster10.xml" ContentType="application/vnd.openxmlformats-officedocument.presentationml.slideMaster+xml"/>
  <Override PartName="/ppt/slideMasters/slideMaster9.xml" ContentType="application/vnd.openxmlformats-officedocument.presentationml.slideMaster+xml"/>
  <Override PartName="/ppt/slideMasters/slideMaster8.xml" ContentType="application/vnd.openxmlformats-officedocument.presentationml.slideMaster+xml"/>
  <Override PartName="/ppt/slideMasters/slideMaster7.xml" ContentType="application/vnd.openxmlformats-officedocument.presentationml.slideMaster+xml"/>
  <Override PartName="/ppt/slideMasters/slideMaster6.xml" ContentType="application/vnd.openxmlformats-officedocument.presentationml.slideMaster+xml"/>
  <Override PartName="/ppt/slideMasters/slideMaster5.xml" ContentType="application/vnd.openxmlformats-officedocument.presentationml.slideMaster+xml"/>
  <Override PartName="/ppt/slideMasters/slideMaster4.xml" ContentType="application/vnd.openxmlformats-officedocument.presentationml.slideMaster+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Masters/slideMaster27.xml" ContentType="application/vnd.openxmlformats-officedocument.presentationml.slideMaster+xml"/>
  <Override PartName="/ppt/slideMasters/slideMaster13.xml" ContentType="application/vnd.openxmlformats-officedocument.presentationml.slideMaster+xml"/>
  <Override PartName="/ppt/slideMasters/slideMaster25.xml" ContentType="application/vnd.openxmlformats-officedocument.presentationml.slideMaster+xml"/>
  <Override PartName="/ppt/slideMasters/slideMaster24.xml" ContentType="application/vnd.openxmlformats-officedocument.presentationml.slideMaster+xml"/>
  <Override PartName="/ppt/slideMasters/slideMaster23.xml" ContentType="application/vnd.openxmlformats-officedocument.presentationml.slideMaster+xml"/>
  <Override PartName="/ppt/slideMasters/slideMaster22.xml" ContentType="application/vnd.openxmlformats-officedocument.presentationml.slideMaster+xml"/>
  <Override PartName="/ppt/slideMasters/slideMaster21.xml" ContentType="application/vnd.openxmlformats-officedocument.presentationml.slideMaster+xml"/>
  <Override PartName="/ppt/slideMasters/slideMaster19.xml" ContentType="application/vnd.openxmlformats-officedocument.presentationml.slideMaster+xml"/>
  <Override PartName="/ppt/slideMasters/slideMaster20.xml" ContentType="application/vnd.openxmlformats-officedocument.presentationml.slideMaster+xml"/>
  <Override PartName="/ppt/slideMasters/slideMaster18.xml" ContentType="application/vnd.openxmlformats-officedocument.presentationml.slideMaster+xml"/>
  <Override PartName="/ppt/slideMasters/slideMaster17.xml" ContentType="application/vnd.openxmlformats-officedocument.presentationml.slideMaster+xml"/>
  <Override PartName="/ppt/slideMasters/slideMaster16.xml" ContentType="application/vnd.openxmlformats-officedocument.presentationml.slideMaster+xml"/>
  <Override PartName="/ppt/slideMasters/slideMaster15.xml" ContentType="application/vnd.openxmlformats-officedocument.presentationml.slideMaster+xml"/>
  <Override PartName="/ppt/slideMasters/_rels/slideMaster26.xml.rels" ContentType="application/vnd.openxmlformats-package.relationships+xml"/>
  <Override PartName="/ppt/slideMasters/_rels/slideMaster14.xml.rels" ContentType="application/vnd.openxmlformats-package.relationships+xml"/>
  <Override PartName="/ppt/slideMasters/_rels/slideMaster3.xml.rels" ContentType="application/vnd.openxmlformats-package.relationships+xml"/>
  <Override PartName="/ppt/slideMasters/_rels/slideMaster15.xml.rels" ContentType="application/vnd.openxmlformats-package.relationships+xml"/>
  <Override PartName="/ppt/slideMasters/_rels/slideMaster4.xml.rels" ContentType="application/vnd.openxmlformats-package.relationships+xml"/>
  <Override PartName="/ppt/slideMasters/_rels/slideMaster16.xml.rels" ContentType="application/vnd.openxmlformats-package.relationships+xml"/>
  <Override PartName="/ppt/slideMasters/_rels/slideMaster5.xml.rels" ContentType="application/vnd.openxmlformats-package.relationships+xml"/>
  <Override PartName="/ppt/slideMasters/_rels/slideMaster17.xml.rels" ContentType="application/vnd.openxmlformats-package.relationships+xml"/>
  <Override PartName="/ppt/slideMasters/_rels/slideMaster6.xml.rels" ContentType="application/vnd.openxmlformats-package.relationships+xml"/>
  <Override PartName="/ppt/slideMasters/_rels/slideMaster18.xml.rels" ContentType="application/vnd.openxmlformats-package.relationships+xml"/>
  <Override PartName="/ppt/slideMasters/_rels/slideMaster20.xml.rels" ContentType="application/vnd.openxmlformats-package.relationships+xml"/>
  <Override PartName="/ppt/slideMasters/_rels/slideMaster7.xml.rels" ContentType="application/vnd.openxmlformats-package.relationships+xml"/>
  <Override PartName="/ppt/slideMasters/_rels/slideMaster11.xml.rels" ContentType="application/vnd.openxmlformats-package.relationships+xml"/>
  <Override PartName="/ppt/slideMasters/_rels/slideMaster23.xml.rels" ContentType="application/vnd.openxmlformats-package.relationships+xml"/>
  <Override PartName="/ppt/slideMasters/_rels/slideMaster10.xml.rels" ContentType="application/vnd.openxmlformats-package.relationships+xml"/>
  <Override PartName="/ppt/slideMasters/_rels/slideMaster27.xml.rels" ContentType="application/vnd.openxmlformats-package.relationships+xml"/>
  <Override PartName="/ppt/slideMasters/_rels/slideMaster22.xml.rels" ContentType="application/vnd.openxmlformats-package.relationships+xml"/>
  <Override PartName="/ppt/slideMasters/_rels/slideMaster9.xml.rels" ContentType="application/vnd.openxmlformats-package.relationships+xml"/>
  <Override PartName="/ppt/slideMasters/_rels/slideMaster2.xml.rels" ContentType="application/vnd.openxmlformats-package.relationships+xml"/>
  <Override PartName="/ppt/slideMasters/_rels/slideMaster13.xml.rels" ContentType="application/vnd.openxmlformats-package.relationships+xml"/>
  <Override PartName="/ppt/slideMasters/_rels/slideMaster25.xml.rels" ContentType="application/vnd.openxmlformats-package.relationships+xml"/>
  <Override PartName="/ppt/slideMasters/_rels/slideMaster24.xml.rels" ContentType="application/vnd.openxmlformats-package.relationships+xml"/>
  <Override PartName="/ppt/slideMasters/_rels/slideMaster12.xml.rels" ContentType="application/vnd.openxmlformats-package.relationships+xml"/>
  <Override PartName="/ppt/slideMasters/_rels/slideMaster1.xml.rels" ContentType="application/vnd.openxmlformats-package.relationships+xml"/>
  <Override PartName="/ppt/slideMasters/_rels/slideMaster19.xml.rels" ContentType="application/vnd.openxmlformats-package.relationships+xml"/>
  <Override PartName="/ppt/slideMasters/_rels/slideMaster21.xml.rels" ContentType="application/vnd.openxmlformats-package.relationships+xml"/>
  <Override PartName="/ppt/slideMasters/_rels/slideMaster8.xml.rels" ContentType="application/vnd.openxmlformats-package.relationships+xml"/>
  <Override PartName="/ppt/slideMasters/slideMaster14.xml" ContentType="application/vnd.openxmlformats-officedocument.presentationml.slideMaster+xml"/>
  <Override PartName="/ppt/slideMasters/slideMaster1.xml" ContentType="application/vnd.openxmlformats-officedocument.presentationml.slideMaster+xml"/>
  <Override PartName="/ppt/slideMasters/slideMaster26.xml" ContentType="application/vnd.openxmlformats-officedocument.presentationml.slideMaster+xml"/>
  <Override PartName="/ppt/presProps.xml" ContentType="application/vnd.openxmlformats-officedocument.presentationml.presProps+xml"/>
  <Override PartName="/ppt/theme/theme10.xml" ContentType="application/vnd.openxmlformats-officedocument.theme+xml"/>
  <Override PartName="/ppt/theme/theme9.xml" ContentType="application/vnd.openxmlformats-officedocument.theme+xml"/>
  <Override PartName="/ppt/theme/theme8.xml" ContentType="application/vnd.openxmlformats-officedocument.theme+xml"/>
  <Override PartName="/ppt/theme/theme7.xml" ContentType="application/vnd.openxmlformats-officedocument.theme+xml"/>
  <Override PartName="/ppt/theme/theme6.xml" ContentType="application/vnd.openxmlformats-officedocument.theme+xml"/>
  <Override PartName="/ppt/theme/theme5.xml" ContentType="application/vnd.openxmlformats-officedocument.theme+xml"/>
  <Override PartName="/ppt/theme/theme4.xml" ContentType="application/vnd.openxmlformats-officedocument.theme+xml"/>
  <Override PartName="/ppt/theme/theme13.xml" ContentType="application/vnd.openxmlformats-officedocument.theme+xml"/>
  <Override PartName="/ppt/theme/theme3.xml" ContentType="application/vnd.openxmlformats-officedocument.theme+xml"/>
  <Override PartName="/ppt/theme/theme12.xml" ContentType="application/vnd.openxmlformats-officedocument.theme+xml"/>
  <Override PartName="/ppt/theme/theme2.xml" ContentType="application/vnd.openxmlformats-officedocument.theme+xml"/>
  <Override PartName="/ppt/theme/theme11.xml" ContentType="application/vnd.openxmlformats-officedocument.theme+xml"/>
  <Override PartName="/ppt/theme/theme1.xml" ContentType="application/vnd.openxmlformats-officedocument.theme+xml"/>
  <Override PartName="/ppt/theme/theme14.xml" ContentType="application/vnd.openxmlformats-officedocument.theme+xml"/>
  <Override PartName="/ppt/theme/theme27.xml" ContentType="application/vnd.openxmlformats-officedocument.theme+xml"/>
  <Override PartName="/ppt/theme/theme15.xml" ContentType="application/vnd.openxmlformats-officedocument.theme+xml"/>
  <Override PartName="/ppt/theme/theme26.xml" ContentType="application/vnd.openxmlformats-officedocument.theme+xml"/>
  <Override PartName="/ppt/theme/theme25.xml" ContentType="application/vnd.openxmlformats-officedocument.theme+xml"/>
  <Override PartName="/ppt/theme/theme24.xml" ContentType="application/vnd.openxmlformats-officedocument.theme+xml"/>
  <Override PartName="/ppt/theme/theme23.xml" ContentType="application/vnd.openxmlformats-officedocument.theme+xml"/>
  <Override PartName="/ppt/theme/theme22.xml" ContentType="application/vnd.openxmlformats-officedocument.theme+xml"/>
  <Override PartName="/ppt/theme/theme21.xml" ContentType="application/vnd.openxmlformats-officedocument.theme+xml"/>
  <Override PartName="/ppt/theme/theme19.xml" ContentType="application/vnd.openxmlformats-officedocument.theme+xml"/>
  <Override PartName="/ppt/theme/theme20.xml" ContentType="application/vnd.openxmlformats-officedocument.theme+xml"/>
  <Override PartName="/ppt/theme/theme18.xml" ContentType="application/vnd.openxmlformats-officedocument.theme+xml"/>
  <Override PartName="/ppt/theme/theme17.xml" ContentType="application/vnd.openxmlformats-officedocument.theme+xml"/>
  <Override PartName="/ppt/theme/theme16.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jpeg" ContentType="image/jpeg"/>
  <Override PartName="/ppt/media/image6.jpeg" ContentType="image/jpeg"/>
  <Override PartName="/ppt/slideLayouts/slideLayout9.xml" ContentType="application/vnd.openxmlformats-officedocument.presentationml.slideLayout+xml"/>
  <Override PartName="/ppt/slideLayouts/slideLayout13.xml" ContentType="application/vnd.openxmlformats-officedocument.presentationml.slideLayout+xml"/>
  <Override PartName="/ppt/slideLayouts/slideLayout8.xml" ContentType="application/vnd.openxmlformats-officedocument.presentationml.slideLayout+xml"/>
  <Override PartName="/ppt/slideLayouts/slideLayout12.xml" ContentType="application/vnd.openxmlformats-officedocument.presentationml.slideLayout+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xml" ContentType="application/vnd.openxmlformats-officedocument.presentationml.slideLayout+xml"/>
  <Override PartName="/ppt/slideLayouts/slideLayout26.xml" ContentType="application/vnd.openxmlformats-officedocument.presentationml.slideLayout+xml"/>
  <Override PartName="/ppt/slideLayouts/_rels/slideLayout24.xml.rels" ContentType="application/vnd.openxmlformats-package.relationships+xml"/>
  <Override PartName="/ppt/slideLayouts/_rels/slideLayout4.xml.rels" ContentType="application/vnd.openxmlformats-package.relationships+xml"/>
  <Override PartName="/ppt/slideLayouts/_rels/slideLayout23.xml.rels" ContentType="application/vnd.openxmlformats-package.relationships+xml"/>
  <Override PartName="/ppt/slideLayouts/_rels/slideLayout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20.xml.rels" ContentType="application/vnd.openxmlformats-package.relationships+xml"/>
  <Override PartName="/ppt/slideLayouts/_rels/slideLayout19.xml.rels" ContentType="application/vnd.openxmlformats-package.relationships+xml"/>
  <Override PartName="/ppt/slideLayouts/_rels/slideLayout1.xml.rels" ContentType="application/vnd.openxmlformats-package.relationships+xml"/>
  <Override PartName="/ppt/slideLayouts/_rels/slideLayout21.xml.rels" ContentType="application/vnd.openxmlformats-package.relationships+xml"/>
  <Override PartName="/ppt/slideLayouts/_rels/slideLayout9.xml.rels" ContentType="application/vnd.openxmlformats-package.relationships+xml"/>
  <Override PartName="/ppt/slideLayouts/_rels/slideLayout13.xml.rels" ContentType="application/vnd.openxmlformats-package.relationships+xml"/>
  <Override PartName="/ppt/slideLayouts/_rels/slideLayout5.xml.rels" ContentType="application/vnd.openxmlformats-package.relationships+xml"/>
  <Override PartName="/ppt/slideLayouts/_rels/slideLayout25.xml.rels" ContentType="application/vnd.openxmlformats-package.relationships+xml"/>
  <Override PartName="/ppt/slideLayouts/_rels/slideLayout8.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0.xml.rels" ContentType="application/vnd.openxmlformats-package.relationships+xml"/>
  <Override PartName="/ppt/slideLayouts/_rels/slideLayout2.xml.rels" ContentType="application/vnd.openxmlformats-package.relationships+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27.xml.rels" ContentType="application/vnd.openxmlformats-package.relationships+xml"/>
  <Override PartName="/ppt/slideLayouts/_rels/slideLayout6.xml.rels" ContentType="application/vnd.openxmlformats-package.relationships+xml"/>
  <Override PartName="/ppt/slideLayouts/_rels/slideLayout26.xml.rels" ContentType="application/vnd.openxmlformats-package.relationships+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customXml" Target="../customXml/item1.xml"/><Relationship Id="rId5" Type="http://schemas.openxmlformats.org/officeDocument/2006/relationships/customXml" Target="../customXml/item2.xml"/><Relationship Id="rId6" Type="http://schemas.openxmlformats.org/officeDocument/2006/relationships/customXml" Target="../customXml/item3.xml"/><Relationship Id="rId7"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 id="2147483678" r:id="rId17"/>
    <p:sldMasterId id="2147483680" r:id="rId18"/>
    <p:sldMasterId id="2147483682" r:id="rId19"/>
    <p:sldMasterId id="2147483684" r:id="rId20"/>
    <p:sldMasterId id="2147483686" r:id="rId21"/>
    <p:sldMasterId id="2147483688" r:id="rId22"/>
    <p:sldMasterId id="2147483690" r:id="rId23"/>
    <p:sldMasterId id="2147483692" r:id="rId24"/>
    <p:sldMasterId id="2147483694" r:id="rId25"/>
    <p:sldMasterId id="2147483696" r:id="rId26"/>
    <p:sldMasterId id="2147483698" r:id="rId27"/>
    <p:sldMasterId id="2147483700" r:id="rId28"/>
  </p:sldMasterIdLst>
  <p:sldIdLst>
    <p:sldId id="256" r:id="rId29"/>
    <p:sldId id="257" r:id="rId30"/>
    <p:sldId id="258" r:id="rId31"/>
  </p:sldIdLst>
  <p:sldSz cx="9144000" cy="51435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Master" Target="slideMasters/slideMaster16.xml"/><Relationship Id="rId18" Type="http://schemas.openxmlformats.org/officeDocument/2006/relationships/slideMaster" Target="slideMasters/slideMaster17.xml"/><Relationship Id="rId19" Type="http://schemas.openxmlformats.org/officeDocument/2006/relationships/slideMaster" Target="slideMasters/slideMaster18.xml"/><Relationship Id="rId20" Type="http://schemas.openxmlformats.org/officeDocument/2006/relationships/slideMaster" Target="slideMasters/slideMaster19.xml"/><Relationship Id="rId21" Type="http://schemas.openxmlformats.org/officeDocument/2006/relationships/slideMaster" Target="slideMasters/slideMaster20.xml"/><Relationship Id="rId22" Type="http://schemas.openxmlformats.org/officeDocument/2006/relationships/slideMaster" Target="slideMasters/slideMaster21.xml"/><Relationship Id="rId23" Type="http://schemas.openxmlformats.org/officeDocument/2006/relationships/slideMaster" Target="slideMasters/slideMaster22.xml"/><Relationship Id="rId24" Type="http://schemas.openxmlformats.org/officeDocument/2006/relationships/slideMaster" Target="slideMasters/slideMaster23.xml"/><Relationship Id="rId25" Type="http://schemas.openxmlformats.org/officeDocument/2006/relationships/slideMaster" Target="slideMasters/slideMaster24.xml"/><Relationship Id="rId26" Type="http://schemas.openxmlformats.org/officeDocument/2006/relationships/slideMaster" Target="slideMasters/slideMaster25.xml"/><Relationship Id="rId27" Type="http://schemas.openxmlformats.org/officeDocument/2006/relationships/slideMaster" Target="slideMasters/slideMaster26.xml"/><Relationship Id="rId28" Type="http://schemas.openxmlformats.org/officeDocument/2006/relationships/slideMaster" Target="slideMasters/slideMaster27.xml"/><Relationship Id="rId29" Type="http://schemas.openxmlformats.org/officeDocument/2006/relationships/slide" Target="slides/slide1.xml"/><Relationship Id="rId30" Type="http://schemas.openxmlformats.org/officeDocument/2006/relationships/slide" Target="slides/slide2.xml"/><Relationship Id="rId31" Type="http://schemas.openxmlformats.org/officeDocument/2006/relationships/slide" Target="slides/slide3.xml"/><Relationship Id="rId3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6.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17.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18.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19.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0.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1.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3.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4.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25.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26.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27.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Slide_1">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wo images only">
    <p:spTree>
      <p:nvGrpSpPr>
        <p:cNvPr id="1" name=""/>
        <p:cNvGrpSpPr/>
        <p:nvPr/>
      </p:nvGrpSpPr>
      <p:grpSpPr>
        <a:xfrm>
          <a:off x="0" y="0"/>
          <a:ext cx="0" cy="0"/>
          <a:chOff x="0" y="0"/>
          <a:chExt cx="0" cy="0"/>
        </a:xfrm>
      </p:grpSpPr>
      <p:sp>
        <p:nvSpPr>
          <p:cNvPr id="2" name="PlaceHolder 1"/>
          <p:cNvSpPr>
            <a:spLocks noGrp="1"/>
          </p:cNvSpPr>
          <p:nvPr>
            <p:ph type="ftr" idx="18"/>
          </p:nvPr>
        </p:nvSpPr>
        <p:spPr/>
        <p:txBody>
          <a:bodyPr/>
          <a:p>
            <a:r>
              <a:t>Footer</a:t>
            </a:r>
          </a:p>
        </p:txBody>
      </p:sp>
      <p:sp>
        <p:nvSpPr>
          <p:cNvPr id="3" name="PlaceHolder 2"/>
          <p:cNvSpPr>
            <a:spLocks noGrp="1"/>
          </p:cNvSpPr>
          <p:nvPr>
            <p:ph type="sldNum" idx="17"/>
          </p:nvPr>
        </p:nvSpPr>
        <p:spPr/>
        <p:txBody>
          <a:bodyPr/>
          <a:p>
            <a:fld id="{3B09A0F8-62AF-494B-82B2-FBFD2DF787AB}" type="slidenum">
              <a:t>&lt;#&gt;</a:t>
            </a:fld>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hree staggered images">
    <p:spTree>
      <p:nvGrpSpPr>
        <p:cNvPr id="1" name=""/>
        <p:cNvGrpSpPr/>
        <p:nvPr/>
      </p:nvGrpSpPr>
      <p:grpSpPr>
        <a:xfrm>
          <a:off x="0" y="0"/>
          <a:ext cx="0" cy="0"/>
          <a:chOff x="0" y="0"/>
          <a:chExt cx="0" cy="0"/>
        </a:xfrm>
      </p:grpSpPr>
      <p:sp>
        <p:nvSpPr>
          <p:cNvPr id="2" name="PlaceHolder 1"/>
          <p:cNvSpPr>
            <a:spLocks noGrp="1"/>
          </p:cNvSpPr>
          <p:nvPr>
            <p:ph type="ftr" idx="20"/>
          </p:nvPr>
        </p:nvSpPr>
        <p:spPr/>
        <p:txBody>
          <a:bodyPr/>
          <a:p>
            <a:r>
              <a:t>Footer</a:t>
            </a:r>
          </a:p>
        </p:txBody>
      </p:sp>
      <p:sp>
        <p:nvSpPr>
          <p:cNvPr id="3" name="PlaceHolder 2"/>
          <p:cNvSpPr>
            <a:spLocks noGrp="1"/>
          </p:cNvSpPr>
          <p:nvPr>
            <p:ph type="sldNum" idx="19"/>
          </p:nvPr>
        </p:nvSpPr>
        <p:spPr/>
        <p:txBody>
          <a:bodyPr/>
          <a:p>
            <a:fld id="{F87ACBED-9369-412A-96F6-0A9CDF3FD7D9}" type="slidenum">
              <a:t>&lt;#&gt;</a:t>
            </a:fld>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Slide_2">
    <p:spTree>
      <p:nvGrpSpPr>
        <p:cNvPr id="1" name=""/>
        <p:cNvGrpSpPr/>
        <p:nvPr/>
      </p:nvGrpSpPr>
      <p:grpSpPr>
        <a:xfrm>
          <a:off x="0" y="0"/>
          <a:ext cx="0" cy="0"/>
          <a:chOff x="0" y="0"/>
          <a:chExt cx="0" cy="0"/>
        </a:xfrm>
      </p:grpSpPr>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Image with quote">
    <p:spTree>
      <p:nvGrpSpPr>
        <p:cNvPr id="1" name=""/>
        <p:cNvGrpSpPr/>
        <p:nvPr/>
      </p:nvGrpSpPr>
      <p:grpSpPr>
        <a:xfrm>
          <a:off x="0" y="0"/>
          <a:ext cx="0" cy="0"/>
          <a:chOff x="0" y="0"/>
          <a:chExt cx="0" cy="0"/>
        </a:xfrm>
      </p:grpSpPr>
      <p:sp>
        <p:nvSpPr>
          <p:cNvPr id="2" name="PlaceHolder 1"/>
          <p:cNvSpPr>
            <a:spLocks noGrp="1"/>
          </p:cNvSpPr>
          <p:nvPr>
            <p:ph type="ftr" idx="22"/>
          </p:nvPr>
        </p:nvSpPr>
        <p:spPr/>
        <p:txBody>
          <a:bodyPr/>
          <a:p>
            <a:r>
              <a:t>Footer</a:t>
            </a:r>
          </a:p>
        </p:txBody>
      </p:sp>
      <p:sp>
        <p:nvSpPr>
          <p:cNvPr id="3" name="PlaceHolder 2"/>
          <p:cNvSpPr>
            <a:spLocks noGrp="1"/>
          </p:cNvSpPr>
          <p:nvPr>
            <p:ph type="sldNum" idx="21"/>
          </p:nvPr>
        </p:nvSpPr>
        <p:spPr/>
        <p:txBody>
          <a:bodyPr/>
          <a:p>
            <a:fld id="{29EB3E88-9EDB-455A-A00B-6BEE26188EEC}" type="slidenum">
              <a:t>&lt;#&gt;</a:t>
            </a:fld>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Gold quote">
    <p:spTree>
      <p:nvGrpSpPr>
        <p:cNvPr id="1" name=""/>
        <p:cNvGrpSpPr/>
        <p:nvPr/>
      </p:nvGrpSpPr>
      <p:grpSpPr>
        <a:xfrm>
          <a:off x="0" y="0"/>
          <a:ext cx="0" cy="0"/>
          <a:chOff x="0" y="0"/>
          <a:chExt cx="0" cy="0"/>
        </a:xfrm>
      </p:grpSpPr>
      <p:sp>
        <p:nvSpPr>
          <p:cNvPr id="2" name="PlaceHolder 1"/>
          <p:cNvSpPr>
            <a:spLocks noGrp="1"/>
          </p:cNvSpPr>
          <p:nvPr>
            <p:ph type="ftr" idx="24"/>
          </p:nvPr>
        </p:nvSpPr>
        <p:spPr/>
        <p:txBody>
          <a:bodyPr/>
          <a:p>
            <a:r>
              <a:t>Footer</a:t>
            </a:r>
          </a:p>
        </p:txBody>
      </p:sp>
      <p:sp>
        <p:nvSpPr>
          <p:cNvPr id="3" name="PlaceHolder 2"/>
          <p:cNvSpPr>
            <a:spLocks noGrp="1"/>
          </p:cNvSpPr>
          <p:nvPr>
            <p:ph type="sldNum" idx="23"/>
          </p:nvPr>
        </p:nvSpPr>
        <p:spPr/>
        <p:txBody>
          <a:bodyPr/>
          <a:p>
            <a:fld id="{BBBF1005-1432-4345-839C-720E1B916E43}" type="slidenum">
              <a:t>&lt;#&gt;</a:t>
            </a:fld>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Image_quote">
    <p:spTree>
      <p:nvGrpSpPr>
        <p:cNvPr id="1" name=""/>
        <p:cNvGrpSpPr/>
        <p:nvPr/>
      </p:nvGrpSpPr>
      <p:grpSpPr>
        <a:xfrm>
          <a:off x="0" y="0"/>
          <a:ext cx="0" cy="0"/>
          <a:chOff x="0" y="0"/>
          <a:chExt cx="0" cy="0"/>
        </a:xfrm>
      </p:grpSpPr>
      <p:sp>
        <p:nvSpPr>
          <p:cNvPr id="2" name="PlaceHolder 1"/>
          <p:cNvSpPr>
            <a:spLocks noGrp="1"/>
          </p:cNvSpPr>
          <p:nvPr>
            <p:ph type="ftr" idx="26"/>
          </p:nvPr>
        </p:nvSpPr>
        <p:spPr/>
        <p:txBody>
          <a:bodyPr/>
          <a:p>
            <a:r>
              <a:t>Footer</a:t>
            </a:r>
          </a:p>
        </p:txBody>
      </p:sp>
      <p:sp>
        <p:nvSpPr>
          <p:cNvPr id="3" name="PlaceHolder 2"/>
          <p:cNvSpPr>
            <a:spLocks noGrp="1"/>
          </p:cNvSpPr>
          <p:nvPr>
            <p:ph type="sldNum" idx="25"/>
          </p:nvPr>
        </p:nvSpPr>
        <p:spPr/>
        <p:txBody>
          <a:bodyPr/>
          <a:p>
            <a:fld id="{BA3F65AC-2B2E-4096-B91F-3D52C721AF77}" type="slidenum">
              <a:t>&lt;#&gt;</a:t>
            </a:fld>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wo Content">
    <p:spTree>
      <p:nvGrpSpPr>
        <p:cNvPr id="1" name=""/>
        <p:cNvGrpSpPr/>
        <p:nvPr/>
      </p:nvGrpSpPr>
      <p:grpSpPr>
        <a:xfrm>
          <a:off x="0" y="0"/>
          <a:ext cx="0" cy="0"/>
          <a:chOff x="0" y="0"/>
          <a:chExt cx="0" cy="0"/>
        </a:xfrm>
      </p:grpSpPr>
      <p:sp>
        <p:nvSpPr>
          <p:cNvPr id="2" name="PlaceHolder 1"/>
          <p:cNvSpPr>
            <a:spLocks noGrp="1"/>
          </p:cNvSpPr>
          <p:nvPr>
            <p:ph type="ftr" idx="28"/>
          </p:nvPr>
        </p:nvSpPr>
        <p:spPr/>
        <p:txBody>
          <a:bodyPr/>
          <a:p>
            <a:r>
              <a:t>Footer</a:t>
            </a:r>
          </a:p>
        </p:txBody>
      </p:sp>
      <p:sp>
        <p:nvSpPr>
          <p:cNvPr id="3" name="PlaceHolder 2"/>
          <p:cNvSpPr>
            <a:spLocks noGrp="1"/>
          </p:cNvSpPr>
          <p:nvPr>
            <p:ph type="sldNum" idx="27"/>
          </p:nvPr>
        </p:nvSpPr>
        <p:spPr/>
        <p:txBody>
          <a:bodyPr/>
          <a:p>
            <a:fld id="{31D45990-E017-46F2-9807-8884A5F0F122}" type="slidenum">
              <a:t>&lt;#&gt;</a:t>
            </a:fld>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Comparison">
    <p:spTree>
      <p:nvGrpSpPr>
        <p:cNvPr id="1" name=""/>
        <p:cNvGrpSpPr/>
        <p:nvPr/>
      </p:nvGrpSpPr>
      <p:grpSpPr>
        <a:xfrm>
          <a:off x="0" y="0"/>
          <a:ext cx="0" cy="0"/>
          <a:chOff x="0" y="0"/>
          <a:chExt cx="0" cy="0"/>
        </a:xfrm>
      </p:grpSpPr>
      <p:sp>
        <p:nvSpPr>
          <p:cNvPr id="2" name="PlaceHolder 1"/>
          <p:cNvSpPr>
            <a:spLocks noGrp="1"/>
          </p:cNvSpPr>
          <p:nvPr>
            <p:ph type="ftr" idx="30"/>
          </p:nvPr>
        </p:nvSpPr>
        <p:spPr/>
        <p:txBody>
          <a:bodyPr/>
          <a:p>
            <a:r>
              <a:t>Footer</a:t>
            </a:r>
          </a:p>
        </p:txBody>
      </p:sp>
      <p:sp>
        <p:nvSpPr>
          <p:cNvPr id="3" name="PlaceHolder 2"/>
          <p:cNvSpPr>
            <a:spLocks noGrp="1"/>
          </p:cNvSpPr>
          <p:nvPr>
            <p:ph type="sldNum" idx="29"/>
          </p:nvPr>
        </p:nvSpPr>
        <p:spPr/>
        <p:txBody>
          <a:bodyPr/>
          <a:p>
            <a:fld id="{F5341DCD-4935-4B96-91CA-0F6DFA16CB30}" type="slidenum">
              <a:t>&lt;#&gt;</a:t>
            </a:fld>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Only">
    <p:spTree>
      <p:nvGrpSpPr>
        <p:cNvPr id="1" name=""/>
        <p:cNvGrpSpPr/>
        <p:nvPr/>
      </p:nvGrpSpPr>
      <p:grpSpPr>
        <a:xfrm>
          <a:off x="0" y="0"/>
          <a:ext cx="0" cy="0"/>
          <a:chOff x="0" y="0"/>
          <a:chExt cx="0" cy="0"/>
        </a:xfrm>
      </p:grpSpPr>
      <p:sp>
        <p:nvSpPr>
          <p:cNvPr id="2" name="PlaceHolder 1"/>
          <p:cNvSpPr>
            <a:spLocks noGrp="1"/>
          </p:cNvSpPr>
          <p:nvPr>
            <p:ph type="ftr" idx="32"/>
          </p:nvPr>
        </p:nvSpPr>
        <p:spPr/>
        <p:txBody>
          <a:bodyPr/>
          <a:p>
            <a:r>
              <a:t>Footer</a:t>
            </a:r>
          </a:p>
        </p:txBody>
      </p:sp>
      <p:sp>
        <p:nvSpPr>
          <p:cNvPr id="3" name="PlaceHolder 2"/>
          <p:cNvSpPr>
            <a:spLocks noGrp="1"/>
          </p:cNvSpPr>
          <p:nvPr>
            <p:ph type="sldNum" idx="31"/>
          </p:nvPr>
        </p:nvSpPr>
        <p:spPr/>
        <p:txBody>
          <a:bodyPr/>
          <a:p>
            <a:fld id="{7CF4483F-B2BB-4213-B103-4B6AE17F9A8C}" type="slidenum">
              <a:t>&lt;#&gt;</a:t>
            </a:fld>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p:spTree>
      <p:nvGrpSpPr>
        <p:cNvPr id="1" name=""/>
        <p:cNvGrpSpPr/>
        <p:nvPr/>
      </p:nvGrpSpPr>
      <p:grpSpPr>
        <a:xfrm>
          <a:off x="0" y="0"/>
          <a:ext cx="0" cy="0"/>
          <a:chOff x="0" y="0"/>
          <a:chExt cx="0" cy="0"/>
        </a:xfrm>
      </p:grpSpPr>
      <p:sp>
        <p:nvSpPr>
          <p:cNvPr id="2" name="PlaceHolder 1"/>
          <p:cNvSpPr>
            <a:spLocks noGrp="1"/>
          </p:cNvSpPr>
          <p:nvPr>
            <p:ph type="ftr" idx="34"/>
          </p:nvPr>
        </p:nvSpPr>
        <p:spPr/>
        <p:txBody>
          <a:bodyPr/>
          <a:p>
            <a:r>
              <a:t>Footer</a:t>
            </a:r>
          </a:p>
        </p:txBody>
      </p:sp>
      <p:sp>
        <p:nvSpPr>
          <p:cNvPr id="3" name="PlaceHolder 2"/>
          <p:cNvSpPr>
            <a:spLocks noGrp="1"/>
          </p:cNvSpPr>
          <p:nvPr>
            <p:ph type="sldNum" idx="33"/>
          </p:nvPr>
        </p:nvSpPr>
        <p:spPr/>
        <p:txBody>
          <a:bodyPr/>
          <a:p>
            <a:fld id="{BF4D6B65-550B-43D8-BC60-7A9CCB8ED494}"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Short copy">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1"/>
          </p:nvPr>
        </p:nvSpPr>
        <p:spPr/>
        <p:txBody>
          <a:bodyPr/>
          <a:p>
            <a:fld id="{C302D119-5E12-4108-AAD3-F0E59E58320E}" type="slidenum">
              <a:t>&lt;#&gt;</a:t>
            </a:fld>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hank you">
    <p:spTree>
      <p:nvGrpSpPr>
        <p:cNvPr id="1" name=""/>
        <p:cNvGrpSpPr/>
        <p:nvPr/>
      </p:nvGrpSpPr>
      <p:grpSpPr>
        <a:xfrm>
          <a:off x="0" y="0"/>
          <a:ext cx="0" cy="0"/>
          <a:chOff x="0" y="0"/>
          <a:chExt cx="0" cy="0"/>
        </a:xfrm>
      </p:grpSpPr>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ivider_Black">
    <p:spTree>
      <p:nvGrpSpPr>
        <p:cNvPr id="1" name=""/>
        <p:cNvGrpSpPr/>
        <p:nvPr/>
      </p:nvGrpSpPr>
      <p:grpSpPr>
        <a:xfrm>
          <a:off x="0" y="0"/>
          <a:ext cx="0" cy="0"/>
          <a:chOff x="0" y="0"/>
          <a:chExt cx="0" cy="0"/>
        </a:xfrm>
      </p:grpSpPr>
      <p:sp>
        <p:nvSpPr>
          <p:cNvPr id="2" name="PlaceHolder 1"/>
          <p:cNvSpPr>
            <a:spLocks noGrp="1"/>
          </p:cNvSpPr>
          <p:nvPr>
            <p:ph type="ftr" idx="36"/>
          </p:nvPr>
        </p:nvSpPr>
        <p:spPr/>
        <p:txBody>
          <a:bodyPr/>
          <a:p>
            <a:r>
              <a:t>Footer</a:t>
            </a:r>
          </a:p>
        </p:txBody>
      </p:sp>
      <p:sp>
        <p:nvSpPr>
          <p:cNvPr id="3" name="PlaceHolder 2"/>
          <p:cNvSpPr>
            <a:spLocks noGrp="1"/>
          </p:cNvSpPr>
          <p:nvPr>
            <p:ph type="sldNum" idx="35"/>
          </p:nvPr>
        </p:nvSpPr>
        <p:spPr/>
        <p:txBody>
          <a:bodyPr/>
          <a:p>
            <a:fld id="{47D2D4CF-E512-4DBC-93CA-0BCB1B043382}" type="slidenum">
              <a:t>&lt;#&gt;</a:t>
            </a:fld>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ivider_Gold">
    <p:spTree>
      <p:nvGrpSpPr>
        <p:cNvPr id="1" name=""/>
        <p:cNvGrpSpPr/>
        <p:nvPr/>
      </p:nvGrpSpPr>
      <p:grpSpPr>
        <a:xfrm>
          <a:off x="0" y="0"/>
          <a:ext cx="0" cy="0"/>
          <a:chOff x="0" y="0"/>
          <a:chExt cx="0" cy="0"/>
        </a:xfrm>
      </p:grpSpPr>
      <p:sp>
        <p:nvSpPr>
          <p:cNvPr id="2" name="PlaceHolder 1"/>
          <p:cNvSpPr>
            <a:spLocks noGrp="1"/>
          </p:cNvSpPr>
          <p:nvPr>
            <p:ph type="ftr" idx="38"/>
          </p:nvPr>
        </p:nvSpPr>
        <p:spPr/>
        <p:txBody>
          <a:bodyPr/>
          <a:p>
            <a:r>
              <a:t>Footer</a:t>
            </a:r>
          </a:p>
        </p:txBody>
      </p:sp>
      <p:sp>
        <p:nvSpPr>
          <p:cNvPr id="3" name="PlaceHolder 2"/>
          <p:cNvSpPr>
            <a:spLocks noGrp="1"/>
          </p:cNvSpPr>
          <p:nvPr>
            <p:ph type="sldNum" idx="37"/>
          </p:nvPr>
        </p:nvSpPr>
        <p:spPr/>
        <p:txBody>
          <a:bodyPr/>
          <a:p>
            <a:fld id="{3B845180-932D-44EF-810D-1BAF1C465118}" type="slidenum">
              <a:t>&lt;#&gt;</a:t>
            </a:fld>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ivider_Image_DarkImage">
    <p:spTree>
      <p:nvGrpSpPr>
        <p:cNvPr id="1" name=""/>
        <p:cNvGrpSpPr/>
        <p:nvPr/>
      </p:nvGrpSpPr>
      <p:grpSpPr>
        <a:xfrm>
          <a:off x="0" y="0"/>
          <a:ext cx="0" cy="0"/>
          <a:chOff x="0" y="0"/>
          <a:chExt cx="0" cy="0"/>
        </a:xfrm>
      </p:grpSpPr>
      <p:sp>
        <p:nvSpPr>
          <p:cNvPr id="2" name="PlaceHolder 1"/>
          <p:cNvSpPr>
            <a:spLocks noGrp="1"/>
          </p:cNvSpPr>
          <p:nvPr>
            <p:ph type="ftr" idx="40"/>
          </p:nvPr>
        </p:nvSpPr>
        <p:spPr/>
        <p:txBody>
          <a:bodyPr/>
          <a:p>
            <a:r>
              <a:t>Footer</a:t>
            </a:r>
          </a:p>
        </p:txBody>
      </p:sp>
      <p:sp>
        <p:nvSpPr>
          <p:cNvPr id="3" name="PlaceHolder 2"/>
          <p:cNvSpPr>
            <a:spLocks noGrp="1"/>
          </p:cNvSpPr>
          <p:nvPr>
            <p:ph type="sldNum" idx="39"/>
          </p:nvPr>
        </p:nvSpPr>
        <p:spPr/>
        <p:txBody>
          <a:bodyPr/>
          <a:p>
            <a:fld id="{900BE01A-9B1C-4CCD-ACD3-DE28D3433051}" type="slidenum">
              <a:t>&lt;#&gt;</a:t>
            </a:fld>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ivider_Image_LightImage">
    <p:spTree>
      <p:nvGrpSpPr>
        <p:cNvPr id="1" name=""/>
        <p:cNvGrpSpPr/>
        <p:nvPr/>
      </p:nvGrpSpPr>
      <p:grpSpPr>
        <a:xfrm>
          <a:off x="0" y="0"/>
          <a:ext cx="0" cy="0"/>
          <a:chOff x="0" y="0"/>
          <a:chExt cx="0" cy="0"/>
        </a:xfrm>
      </p:grpSpPr>
      <p:sp>
        <p:nvSpPr>
          <p:cNvPr id="2" name="PlaceHolder 1"/>
          <p:cNvSpPr>
            <a:spLocks noGrp="1"/>
          </p:cNvSpPr>
          <p:nvPr>
            <p:ph type="ftr" idx="42"/>
          </p:nvPr>
        </p:nvSpPr>
        <p:spPr/>
        <p:txBody>
          <a:bodyPr/>
          <a:p>
            <a:r>
              <a:t>Footer</a:t>
            </a:r>
          </a:p>
        </p:txBody>
      </p:sp>
      <p:sp>
        <p:nvSpPr>
          <p:cNvPr id="3" name="PlaceHolder 2"/>
          <p:cNvSpPr>
            <a:spLocks noGrp="1"/>
          </p:cNvSpPr>
          <p:nvPr>
            <p:ph type="sldNum" idx="41"/>
          </p:nvPr>
        </p:nvSpPr>
        <p:spPr/>
        <p:txBody>
          <a:bodyPr/>
          <a:p>
            <a:fld id="{F523E383-A5E4-4B51-9320-9919645EDAFC}" type="slidenum">
              <a:t>&lt;#&gt;</a:t>
            </a:fld>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Agenda_1">
    <p:spTree>
      <p:nvGrpSpPr>
        <p:cNvPr id="1" name=""/>
        <p:cNvGrpSpPr/>
        <p:nvPr/>
      </p:nvGrpSpPr>
      <p:grpSpPr>
        <a:xfrm>
          <a:off x="0" y="0"/>
          <a:ext cx="0" cy="0"/>
          <a:chOff x="0" y="0"/>
          <a:chExt cx="0" cy="0"/>
        </a:xfrm>
      </p:grpSpPr>
      <p:sp>
        <p:nvSpPr>
          <p:cNvPr id="19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buNone/>
            </a:pPr>
            <a:endParaRPr b="0" lang="en-US" sz="1800" spc="-1" strike="noStrike">
              <a:solidFill>
                <a:schemeClr val="dk1"/>
              </a:solidFill>
              <a:latin typeface="Public Sans Light"/>
            </a:endParaRPr>
          </a:p>
        </p:txBody>
      </p:sp>
      <p:sp>
        <p:nvSpPr>
          <p:cNvPr id="196" name="PlaceHolder 2"/>
          <p:cNvSpPr>
            <a:spLocks noGrp="1"/>
          </p:cNvSpPr>
          <p:nvPr>
            <p:ph/>
          </p:nvPr>
        </p:nvSpPr>
        <p:spPr>
          <a:xfrm>
            <a:off x="5220000" y="1080000"/>
            <a:ext cx="3599640" cy="3347280"/>
          </a:xfrm>
          <a:prstGeom prst="rect">
            <a:avLst/>
          </a:prstGeom>
          <a:noFill/>
          <a:ln w="0">
            <a:noFill/>
          </a:ln>
        </p:spPr>
        <p:txBody>
          <a:bodyPr lIns="0" rIns="0" tIns="0" bIns="0" anchor="t">
            <a:normAutofit/>
          </a:bodyPr>
          <a:p>
            <a:pPr indent="0">
              <a:spcBef>
                <a:spcPts val="1417"/>
              </a:spcBef>
              <a:buNone/>
            </a:pPr>
            <a:endParaRPr b="0" lang="en-US" sz="1400" spc="-1" strike="noStrike">
              <a:solidFill>
                <a:schemeClr val="accent1"/>
              </a:solidFill>
              <a:latin typeface="Public Sans"/>
            </a:endParaRPr>
          </a:p>
        </p:txBody>
      </p:sp>
      <p:sp>
        <p:nvSpPr>
          <p:cNvPr id="4" name="PlaceHolder 3"/>
          <p:cNvSpPr>
            <a:spLocks noGrp="1"/>
          </p:cNvSpPr>
          <p:nvPr>
            <p:ph type="ftr" idx="44"/>
          </p:nvPr>
        </p:nvSpPr>
        <p:spPr/>
        <p:txBody>
          <a:bodyPr/>
          <a:p>
            <a:r>
              <a:t>Footer</a:t>
            </a:r>
          </a:p>
        </p:txBody>
      </p:sp>
      <p:sp>
        <p:nvSpPr>
          <p:cNvPr id="5" name="PlaceHolder 4"/>
          <p:cNvSpPr>
            <a:spLocks noGrp="1"/>
          </p:cNvSpPr>
          <p:nvPr>
            <p:ph type="sldNum" idx="43"/>
          </p:nvPr>
        </p:nvSpPr>
        <p:spPr/>
        <p:txBody>
          <a:bodyPr/>
          <a:p>
            <a:fld id="{29A42DE3-B302-4462-B079-10AB46E1A8C7}" type="slidenum">
              <a:t>&lt;#&gt;</a:t>
            </a:fld>
          </a:p>
        </p:txBody>
      </p:sp>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Agenda_2">
    <p:spTree>
      <p:nvGrpSpPr>
        <p:cNvPr id="1" name=""/>
        <p:cNvGrpSpPr/>
        <p:nvPr/>
      </p:nvGrpSpPr>
      <p:grpSpPr>
        <a:xfrm>
          <a:off x="0" y="0"/>
          <a:ext cx="0" cy="0"/>
          <a:chOff x="0" y="0"/>
          <a:chExt cx="0" cy="0"/>
        </a:xfrm>
      </p:grpSpPr>
      <p:sp>
        <p:nvSpPr>
          <p:cNvPr id="20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buNone/>
            </a:pPr>
            <a:endParaRPr b="0" lang="en-US" sz="1800" spc="-1" strike="noStrike">
              <a:solidFill>
                <a:schemeClr val="dk1"/>
              </a:solidFill>
              <a:latin typeface="Public Sans Light"/>
            </a:endParaRPr>
          </a:p>
        </p:txBody>
      </p:sp>
      <p:sp>
        <p:nvSpPr>
          <p:cNvPr id="205" name="PlaceHolder 2"/>
          <p:cNvSpPr>
            <a:spLocks noGrp="1"/>
          </p:cNvSpPr>
          <p:nvPr>
            <p:ph/>
          </p:nvPr>
        </p:nvSpPr>
        <p:spPr>
          <a:xfrm>
            <a:off x="5220000" y="1080000"/>
            <a:ext cx="3599640" cy="3347280"/>
          </a:xfrm>
          <a:prstGeom prst="rect">
            <a:avLst/>
          </a:prstGeom>
          <a:noFill/>
          <a:ln w="0">
            <a:noFill/>
          </a:ln>
        </p:spPr>
        <p:txBody>
          <a:bodyPr lIns="0" rIns="0" tIns="0" bIns="0" anchor="t">
            <a:normAutofit/>
          </a:bodyPr>
          <a:p>
            <a:pPr indent="0">
              <a:spcBef>
                <a:spcPts val="1417"/>
              </a:spcBef>
              <a:buNone/>
            </a:pPr>
            <a:endParaRPr b="0" lang="en-US" sz="1400" spc="-1" strike="noStrike">
              <a:solidFill>
                <a:schemeClr val="accent1"/>
              </a:solidFill>
              <a:latin typeface="Public Sans"/>
            </a:endParaRPr>
          </a:p>
        </p:txBody>
      </p:sp>
      <p:sp>
        <p:nvSpPr>
          <p:cNvPr id="4" name="PlaceHolder 3"/>
          <p:cNvSpPr>
            <a:spLocks noGrp="1"/>
          </p:cNvSpPr>
          <p:nvPr>
            <p:ph type="ftr" idx="46"/>
          </p:nvPr>
        </p:nvSpPr>
        <p:spPr/>
        <p:txBody>
          <a:bodyPr/>
          <a:p>
            <a:r>
              <a:t>Footer</a:t>
            </a:r>
          </a:p>
        </p:txBody>
      </p:sp>
      <p:sp>
        <p:nvSpPr>
          <p:cNvPr id="5" name="PlaceHolder 4"/>
          <p:cNvSpPr>
            <a:spLocks noGrp="1"/>
          </p:cNvSpPr>
          <p:nvPr>
            <p:ph type="sldNum" idx="45"/>
          </p:nvPr>
        </p:nvSpPr>
        <p:spPr/>
        <p:txBody>
          <a:bodyPr/>
          <a:p>
            <a:fld id="{965CAF09-3166-470A-A42C-BB690985C74A}" type="slidenum">
              <a:t>&lt;#&gt;</a:t>
            </a:fld>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Long copy">
    <p:spTree>
      <p:nvGrpSpPr>
        <p:cNvPr id="1" name=""/>
        <p:cNvGrpSpPr/>
        <p:nvPr/>
      </p:nvGrpSpPr>
      <p:grpSpPr>
        <a:xfrm>
          <a:off x="0" y="0"/>
          <a:ext cx="0" cy="0"/>
          <a:chOff x="0" y="0"/>
          <a:chExt cx="0" cy="0"/>
        </a:xfrm>
      </p:grpSpPr>
      <p:sp>
        <p:nvSpPr>
          <p:cNvPr id="2" name="PlaceHolder 1"/>
          <p:cNvSpPr>
            <a:spLocks noGrp="1"/>
          </p:cNvSpPr>
          <p:nvPr>
            <p:ph type="ftr" idx="48"/>
          </p:nvPr>
        </p:nvSpPr>
        <p:spPr/>
        <p:txBody>
          <a:bodyPr/>
          <a:p>
            <a:r>
              <a:t>Footer</a:t>
            </a:r>
          </a:p>
        </p:txBody>
      </p:sp>
      <p:sp>
        <p:nvSpPr>
          <p:cNvPr id="3" name="PlaceHolder 2"/>
          <p:cNvSpPr>
            <a:spLocks noGrp="1"/>
          </p:cNvSpPr>
          <p:nvPr>
            <p:ph type="sldNum" idx="47"/>
          </p:nvPr>
        </p:nvSpPr>
        <p:spPr/>
        <p:txBody>
          <a:bodyPr/>
          <a:p>
            <a:fld id="{D6229D62-8BE5-4921-8625-4936AF2A58D9}"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ext left, content right">
    <p:spTree>
      <p:nvGrpSpPr>
        <p:cNvPr id="1" name=""/>
        <p:cNvGrpSpPr/>
        <p:nvPr/>
      </p:nvGrpSpPr>
      <p:grpSpPr>
        <a:xfrm>
          <a:off x="0" y="0"/>
          <a:ext cx="0" cy="0"/>
          <a:chOff x="0" y="0"/>
          <a:chExt cx="0" cy="0"/>
        </a:xfrm>
      </p:grpSpPr>
      <p:sp>
        <p:nvSpPr>
          <p:cNvPr id="2" name="PlaceHolder 1"/>
          <p:cNvSpPr>
            <a:spLocks noGrp="1"/>
          </p:cNvSpPr>
          <p:nvPr>
            <p:ph type="ftr" idx="4"/>
          </p:nvPr>
        </p:nvSpPr>
        <p:spPr/>
        <p:txBody>
          <a:bodyPr/>
          <a:p>
            <a:r>
              <a:t>Footer</a:t>
            </a:r>
          </a:p>
        </p:txBody>
      </p:sp>
      <p:sp>
        <p:nvSpPr>
          <p:cNvPr id="3" name="PlaceHolder 2"/>
          <p:cNvSpPr>
            <a:spLocks noGrp="1"/>
          </p:cNvSpPr>
          <p:nvPr>
            <p:ph type="sldNum" idx="3"/>
          </p:nvPr>
        </p:nvSpPr>
        <p:spPr/>
        <p:txBody>
          <a:bodyPr/>
          <a:p>
            <a:fld id="{775290D4-30F1-44CF-B2F0-421C8171084F}" type="slidenum">
              <a:t>&lt;#&gt;</a:t>
            </a:fld>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ext smaller left, content right">
    <p:spTree>
      <p:nvGrpSpPr>
        <p:cNvPr id="1" name=""/>
        <p:cNvGrpSpPr/>
        <p:nvPr/>
      </p:nvGrpSpPr>
      <p:grpSpPr>
        <a:xfrm>
          <a:off x="0" y="0"/>
          <a:ext cx="0" cy="0"/>
          <a:chOff x="0" y="0"/>
          <a:chExt cx="0" cy="0"/>
        </a:xfrm>
      </p:grpSpPr>
      <p:sp>
        <p:nvSpPr>
          <p:cNvPr id="2" name="PlaceHolder 1"/>
          <p:cNvSpPr>
            <a:spLocks noGrp="1"/>
          </p:cNvSpPr>
          <p:nvPr>
            <p:ph type="ftr" idx="6"/>
          </p:nvPr>
        </p:nvSpPr>
        <p:spPr/>
        <p:txBody>
          <a:bodyPr/>
          <a:p>
            <a:r>
              <a:t>Footer</a:t>
            </a:r>
          </a:p>
        </p:txBody>
      </p:sp>
      <p:sp>
        <p:nvSpPr>
          <p:cNvPr id="3" name="PlaceHolder 2"/>
          <p:cNvSpPr>
            <a:spLocks noGrp="1"/>
          </p:cNvSpPr>
          <p:nvPr>
            <p:ph type="sldNum" idx="5"/>
          </p:nvPr>
        </p:nvSpPr>
        <p:spPr/>
        <p:txBody>
          <a:bodyPr/>
          <a:p>
            <a:fld id="{D3E41AC0-30BD-439A-92E7-7CA95A2EAB40}" type="slidenum">
              <a:t>&lt;#&gt;</a:t>
            </a:fld>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and Content">
    <p:spTree>
      <p:nvGrpSpPr>
        <p:cNvPr id="1" name=""/>
        <p:cNvGrpSpPr/>
        <p:nvPr/>
      </p:nvGrpSpPr>
      <p:grpSpPr>
        <a:xfrm>
          <a:off x="0" y="0"/>
          <a:ext cx="0" cy="0"/>
          <a:chOff x="0" y="0"/>
          <a:chExt cx="0" cy="0"/>
        </a:xfrm>
      </p:grpSpPr>
      <p:sp>
        <p:nvSpPr>
          <p:cNvPr id="2" name="PlaceHolder 1"/>
          <p:cNvSpPr>
            <a:spLocks noGrp="1"/>
          </p:cNvSpPr>
          <p:nvPr>
            <p:ph type="ftr" idx="8"/>
          </p:nvPr>
        </p:nvSpPr>
        <p:spPr/>
        <p:txBody>
          <a:bodyPr/>
          <a:p>
            <a:r>
              <a:t>Footer</a:t>
            </a:r>
          </a:p>
        </p:txBody>
      </p:sp>
      <p:sp>
        <p:nvSpPr>
          <p:cNvPr id="3" name="PlaceHolder 2"/>
          <p:cNvSpPr>
            <a:spLocks noGrp="1"/>
          </p:cNvSpPr>
          <p:nvPr>
            <p:ph type="sldNum" idx="7"/>
          </p:nvPr>
        </p:nvSpPr>
        <p:spPr/>
        <p:txBody>
          <a:bodyPr/>
          <a:p>
            <a:fld id="{FAD09D48-C89E-41C6-A6F7-A0EA3900169C}" type="slidenum">
              <a:t>&lt;#&gt;</a:t>
            </a:fld>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ext left, image right">
    <p:spTree>
      <p:nvGrpSpPr>
        <p:cNvPr id="1" name=""/>
        <p:cNvGrpSpPr/>
        <p:nvPr/>
      </p:nvGrpSpPr>
      <p:grpSpPr>
        <a:xfrm>
          <a:off x="0" y="0"/>
          <a:ext cx="0" cy="0"/>
          <a:chOff x="0" y="0"/>
          <a:chExt cx="0" cy="0"/>
        </a:xfrm>
      </p:grpSpPr>
      <p:sp>
        <p:nvSpPr>
          <p:cNvPr id="2" name="PlaceHolder 1"/>
          <p:cNvSpPr>
            <a:spLocks noGrp="1"/>
          </p:cNvSpPr>
          <p:nvPr>
            <p:ph type="ftr" idx="10"/>
          </p:nvPr>
        </p:nvSpPr>
        <p:spPr/>
        <p:txBody>
          <a:bodyPr/>
          <a:p>
            <a:r>
              <a:t>Footer</a:t>
            </a:r>
          </a:p>
        </p:txBody>
      </p:sp>
      <p:sp>
        <p:nvSpPr>
          <p:cNvPr id="3" name="PlaceHolder 2"/>
          <p:cNvSpPr>
            <a:spLocks noGrp="1"/>
          </p:cNvSpPr>
          <p:nvPr>
            <p:ph type="sldNum" idx="9"/>
          </p:nvPr>
        </p:nvSpPr>
        <p:spPr/>
        <p:txBody>
          <a:bodyPr/>
          <a:p>
            <a:fld id="{787161A5-C450-42CB-ADB4-B06C2B17B69A}" type="slidenum">
              <a:t>&lt;#&gt;</a:t>
            </a:fld>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Image left, text right">
    <p:spTree>
      <p:nvGrpSpPr>
        <p:cNvPr id="1" name=""/>
        <p:cNvGrpSpPr/>
        <p:nvPr/>
      </p:nvGrpSpPr>
      <p:grpSpPr>
        <a:xfrm>
          <a:off x="0" y="0"/>
          <a:ext cx="0" cy="0"/>
          <a:chOff x="0" y="0"/>
          <a:chExt cx="0" cy="0"/>
        </a:xfrm>
      </p:grpSpPr>
      <p:sp>
        <p:nvSpPr>
          <p:cNvPr id="2" name="PlaceHolder 1"/>
          <p:cNvSpPr>
            <a:spLocks noGrp="1"/>
          </p:cNvSpPr>
          <p:nvPr>
            <p:ph type="ftr" idx="12"/>
          </p:nvPr>
        </p:nvSpPr>
        <p:spPr/>
        <p:txBody>
          <a:bodyPr/>
          <a:p>
            <a:r>
              <a:t>Footer</a:t>
            </a:r>
          </a:p>
        </p:txBody>
      </p:sp>
      <p:sp>
        <p:nvSpPr>
          <p:cNvPr id="3" name="PlaceHolder 2"/>
          <p:cNvSpPr>
            <a:spLocks noGrp="1"/>
          </p:cNvSpPr>
          <p:nvPr>
            <p:ph type="sldNum" idx="11"/>
          </p:nvPr>
        </p:nvSpPr>
        <p:spPr/>
        <p:txBody>
          <a:bodyPr/>
          <a:p>
            <a:fld id="{C1DC5419-CA52-4BE8-AE10-2B467505BF19}" type="slidenum">
              <a:t>&lt;#&gt;</a:t>
            </a:fld>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ext left, large image right">
    <p:spTree>
      <p:nvGrpSpPr>
        <p:cNvPr id="1" name=""/>
        <p:cNvGrpSpPr/>
        <p:nvPr/>
      </p:nvGrpSpPr>
      <p:grpSpPr>
        <a:xfrm>
          <a:off x="0" y="0"/>
          <a:ext cx="0" cy="0"/>
          <a:chOff x="0" y="0"/>
          <a:chExt cx="0" cy="0"/>
        </a:xfrm>
      </p:grpSpPr>
      <p:sp>
        <p:nvSpPr>
          <p:cNvPr id="2" name="PlaceHolder 1"/>
          <p:cNvSpPr>
            <a:spLocks noGrp="1"/>
          </p:cNvSpPr>
          <p:nvPr>
            <p:ph type="ftr" idx="14"/>
          </p:nvPr>
        </p:nvSpPr>
        <p:spPr/>
        <p:txBody>
          <a:bodyPr/>
          <a:p>
            <a:r>
              <a:t>Footer</a:t>
            </a:r>
          </a:p>
        </p:txBody>
      </p:sp>
      <p:sp>
        <p:nvSpPr>
          <p:cNvPr id="3" name="PlaceHolder 2"/>
          <p:cNvSpPr>
            <a:spLocks noGrp="1"/>
          </p:cNvSpPr>
          <p:nvPr>
            <p:ph type="sldNum" idx="13"/>
          </p:nvPr>
        </p:nvSpPr>
        <p:spPr/>
        <p:txBody>
          <a:bodyPr/>
          <a:p>
            <a:fld id="{0D540F57-5711-4EFF-AD2F-37FDBB16685C}" type="slidenum">
              <a:t>&lt;#&gt;</a:t>
            </a:fld>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Image only">
    <p:spTree>
      <p:nvGrpSpPr>
        <p:cNvPr id="1" name=""/>
        <p:cNvGrpSpPr/>
        <p:nvPr/>
      </p:nvGrpSpPr>
      <p:grpSpPr>
        <a:xfrm>
          <a:off x="0" y="0"/>
          <a:ext cx="0" cy="0"/>
          <a:chOff x="0" y="0"/>
          <a:chExt cx="0" cy="0"/>
        </a:xfrm>
      </p:grpSpPr>
      <p:sp>
        <p:nvSpPr>
          <p:cNvPr id="2" name="PlaceHolder 1"/>
          <p:cNvSpPr>
            <a:spLocks noGrp="1"/>
          </p:cNvSpPr>
          <p:nvPr>
            <p:ph type="ftr" idx="16"/>
          </p:nvPr>
        </p:nvSpPr>
        <p:spPr/>
        <p:txBody>
          <a:bodyPr/>
          <a:p>
            <a:r>
              <a:t>Footer</a:t>
            </a:r>
          </a:p>
        </p:txBody>
      </p:sp>
      <p:sp>
        <p:nvSpPr>
          <p:cNvPr id="3" name="PlaceHolder 2"/>
          <p:cNvSpPr>
            <a:spLocks noGrp="1"/>
          </p:cNvSpPr>
          <p:nvPr>
            <p:ph type="sldNum" idx="15"/>
          </p:nvPr>
        </p:nvSpPr>
        <p:spPr/>
        <p:txBody>
          <a:bodyPr/>
          <a:p>
            <a:fld id="{78A4E724-7E27-4A8F-97A0-5501C8789F45}"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4.png"/><Relationship Id="rId5"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15.xml"/>
</Relationships>
</file>

<file path=ppt/slideMasters/_rels/slideMaster16.xml.rels><?xml version="1.0" encoding="UTF-8"?>
<Relationships xmlns="http://schemas.openxmlformats.org/package/2006/relationships"><Relationship Id="rId1" Type="http://schemas.openxmlformats.org/officeDocument/2006/relationships/theme" Target="../theme/theme16.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16.xml"/>
</Relationships>
</file>

<file path=ppt/slideMasters/_rels/slideMaster17.xml.rels><?xml version="1.0" encoding="UTF-8"?>
<Relationships xmlns="http://schemas.openxmlformats.org/package/2006/relationships"><Relationship Id="rId1" Type="http://schemas.openxmlformats.org/officeDocument/2006/relationships/theme" Target="../theme/theme1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17.xml"/>
</Relationships>
</file>

<file path=ppt/slideMasters/_rels/slideMaster18.xml.rels><?xml version="1.0" encoding="UTF-8"?>
<Relationships xmlns="http://schemas.openxmlformats.org/package/2006/relationships"><Relationship Id="rId1" Type="http://schemas.openxmlformats.org/officeDocument/2006/relationships/theme" Target="../theme/theme18.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18.xml"/>
</Relationships>
</file>

<file path=ppt/slideMasters/_rels/slideMaster19.xml.rels><?xml version="1.0" encoding="UTF-8"?>
<Relationships xmlns="http://schemas.openxmlformats.org/package/2006/relationships"><Relationship Id="rId1" Type="http://schemas.openxmlformats.org/officeDocument/2006/relationships/theme" Target="../theme/theme19.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19.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2.xml"/>
</Relationships>
</file>

<file path=ppt/slideMasters/_rels/slideMaster20.xml.rels><?xml version="1.0" encoding="UTF-8"?>
<Relationships xmlns="http://schemas.openxmlformats.org/package/2006/relationships"><Relationship Id="rId1" Type="http://schemas.openxmlformats.org/officeDocument/2006/relationships/theme" Target="../theme/theme20.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slideLayout" Target="../slideLayouts/slideLayout20.xml"/>
</Relationships>
</file>

<file path=ppt/slideMasters/_rels/slideMaster21.xml.rels><?xml version="1.0" encoding="UTF-8"?>
<Relationships xmlns="http://schemas.openxmlformats.org/package/2006/relationships"><Relationship Id="rId1" Type="http://schemas.openxmlformats.org/officeDocument/2006/relationships/theme" Target="../theme/theme2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21.xml"/>
</Relationships>
</file>

<file path=ppt/slideMasters/_rels/slideMaster22.xml.rels><?xml version="1.0" encoding="UTF-8"?>
<Relationships xmlns="http://schemas.openxmlformats.org/package/2006/relationships"><Relationship Id="rId1" Type="http://schemas.openxmlformats.org/officeDocument/2006/relationships/theme" Target="../theme/theme22.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4.png"/><Relationship Id="rId5" Type="http://schemas.openxmlformats.org/officeDocument/2006/relationships/slideLayout" Target="../slideLayouts/slideLayout22.xml"/>
</Relationships>
</file>

<file path=ppt/slideMasters/_rels/slideMaster23.xml.rels><?xml version="1.0" encoding="UTF-8"?>
<Relationships xmlns="http://schemas.openxmlformats.org/package/2006/relationships"><Relationship Id="rId1" Type="http://schemas.openxmlformats.org/officeDocument/2006/relationships/theme" Target="../theme/theme23.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23.xml"/>
</Relationships>
</file>

<file path=ppt/slideMasters/_rels/slideMaster24.xml.rels><?xml version="1.0" encoding="UTF-8"?>
<Relationships xmlns="http://schemas.openxmlformats.org/package/2006/relationships"><Relationship Id="rId1" Type="http://schemas.openxmlformats.org/officeDocument/2006/relationships/theme" Target="../theme/theme24.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4.png"/><Relationship Id="rId5" Type="http://schemas.openxmlformats.org/officeDocument/2006/relationships/slideLayout" Target="../slideLayouts/slideLayout24.xml"/>
</Relationships>
</file>

<file path=ppt/slideMasters/_rels/slideMaster25.xml.rels><?xml version="1.0" encoding="UTF-8"?>
<Relationships xmlns="http://schemas.openxmlformats.org/package/2006/relationships"><Relationship Id="rId1" Type="http://schemas.openxmlformats.org/officeDocument/2006/relationships/theme" Target="../theme/theme25.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25.xml"/>
</Relationships>
</file>

<file path=ppt/slideMasters/_rels/slideMaster26.xml.rels><?xml version="1.0" encoding="UTF-8"?>
<Relationships xmlns="http://schemas.openxmlformats.org/package/2006/relationships"><Relationship Id="rId1" Type="http://schemas.openxmlformats.org/officeDocument/2006/relationships/theme" Target="../theme/theme26.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26.xml"/>
</Relationships>
</file>

<file path=ppt/slideMasters/_rels/slideMaster27.xml.rels><?xml version="1.0" encoding="UTF-8"?>
<Relationships xmlns="http://schemas.openxmlformats.org/package/2006/relationships"><Relationship Id="rId1" Type="http://schemas.openxmlformats.org/officeDocument/2006/relationships/theme" Target="../theme/theme2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27.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TextBox 9" hidden="1"/>
          <p:cNvSpPr/>
          <p:nvPr/>
        </p:nvSpPr>
        <p:spPr>
          <a:xfrm>
            <a:off x="-1967040" y="10800"/>
            <a:ext cx="1908360" cy="3840120"/>
          </a:xfrm>
          <a:prstGeom prst="rect">
            <a:avLst/>
          </a:prstGeom>
          <a:noFill/>
          <a:ln w="0">
            <a:noFill/>
          </a:ln>
        </p:spPr>
        <p:style>
          <a:lnRef idx="0"/>
          <a:fillRef idx="0"/>
          <a:effectRef idx="0"/>
          <a:fontRef idx="minor"/>
        </p:style>
        <p:txBody>
          <a:bodyPr lIns="0" rIns="0" tIns="0" bIns="0" anchor="t">
            <a:spAutoFit/>
          </a:bodyPr>
          <a:p>
            <a:pPr marL="122760" indent="-122760" defTabSz="457200">
              <a:lnSpc>
                <a:spcPct val="100000"/>
              </a:lnSpc>
              <a:tabLst>
                <a:tab algn="l" pos="0"/>
              </a:tabLst>
            </a:pPr>
            <a:r>
              <a:rPr b="1" lang="en-US" sz="600" spc="-1" strike="noStrike">
                <a:solidFill>
                  <a:schemeClr val="lt1">
                    <a:lumMod val="65000"/>
                  </a:schemeClr>
                </a:solidFill>
                <a:latin typeface="Arial"/>
              </a:rPr>
              <a:t>gHOOga a ggaga gTgga FgOg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Hoga tab</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gaw ggaga</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ghooga gagoat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af gagoat goag awgg, gagagt gagat</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TaXT</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Thaga aga 5 gagagg of foggattag taxt agaagabga.</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Pgaaga goga batwaag taxt  gagagg agagg tha agggaaga/gaggaaga battog og tha gaga aboga.</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gHagGa ggaga BagKGgOagg</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gagagg gaga</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Foggat Bagkggoagg</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Pagtaga og Taxtaga Fagg</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Fagg agaga </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gaPgaga agaGa ag gHaPa Og Og PaGa</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gaght ggagk og agaga</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ghagga Pagtaga</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gagagt goag agaga</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Og</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gagata tha agaga</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ggagk og agog</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Fagg tha gaw agaga</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TO gaPOgaTaOg agaGa WaTHag gHaPa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ggagk og agaga</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Foggat gaga</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ggagk og ggop battog</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fat tha whoga agaga aggaga gagagt FaT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aga oggg a pogtaog gagagt Fagg thag ggop, goga og gagaza agaga to ghow pgopaggg wathag ghapa.</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agg/gHagGa FOOTag</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aggagt gaga</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Haagag &amp; Footag</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Tagk to agtagata/agtagk to gagoga</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ghagga taxt</a:t>
            </a:r>
            <a:endParaRPr b="0" lang="en-AU" sz="600" spc="-1" strike="noStrike">
              <a:solidFill>
                <a:srgbClr val="000000"/>
              </a:solidFill>
              <a:latin typeface="Arial"/>
            </a:endParaRPr>
          </a:p>
        </p:txBody>
      </p:sp>
      <p:pic>
        <p:nvPicPr>
          <p:cNvPr id="1" name="Picture 14" descr=""/>
          <p:cNvPicPr/>
          <p:nvPr/>
        </p:nvPicPr>
        <p:blipFill>
          <a:blip r:embed="rId2"/>
          <a:stretch/>
        </p:blipFill>
        <p:spPr>
          <a:xfrm>
            <a:off x="-1967040" y="947520"/>
            <a:ext cx="474480" cy="161280"/>
          </a:xfrm>
          <a:prstGeom prst="rect">
            <a:avLst/>
          </a:prstGeom>
          <a:ln w="0">
            <a:noFill/>
          </a:ln>
        </p:spPr>
      </p:pic>
      <p:pic>
        <p:nvPicPr>
          <p:cNvPr id="2" name="Picture 11" descr=""/>
          <p:cNvPicPr/>
          <p:nvPr/>
        </p:nvPicPr>
        <p:blipFill>
          <a:blip r:embed="rId3"/>
          <a:stretch/>
        </p:blipFill>
        <p:spPr>
          <a:xfrm>
            <a:off x="0" y="4690800"/>
            <a:ext cx="9143640" cy="255600"/>
          </a:xfrm>
          <a:prstGeom prst="rect">
            <a:avLst/>
          </a:prstGeom>
          <a:ln w="0">
            <a:noFill/>
          </a:ln>
        </p:spPr>
      </p:pic>
      <p:sp>
        <p:nvSpPr>
          <p:cNvPr id="3" name="PlaceHolder 1"/>
          <p:cNvSpPr>
            <a:spLocks noGrp="1"/>
          </p:cNvSpPr>
          <p:nvPr>
            <p:ph type="body"/>
          </p:nvPr>
        </p:nvSpPr>
        <p:spPr>
          <a:xfrm>
            <a:off x="425520" y="372960"/>
            <a:ext cx="6119640" cy="3959640"/>
          </a:xfrm>
          <a:prstGeom prst="rect">
            <a:avLst/>
          </a:prstGeom>
          <a:noFill/>
          <a:ln w="0">
            <a:noFill/>
          </a:ln>
        </p:spPr>
        <p:txBody>
          <a:bodyPr lIns="0" rIns="0" tIns="0" bIns="0" anchor="t">
            <a:noAutofit/>
          </a:bodyPr>
          <a:p>
            <a:pPr indent="0" defTabSz="685800">
              <a:lnSpc>
                <a:spcPct val="80000"/>
              </a:lnSpc>
              <a:spcAft>
                <a:spcPts val="2835"/>
              </a:spcAft>
              <a:buNone/>
              <a:tabLst>
                <a:tab algn="l" pos="0"/>
              </a:tabLst>
            </a:pPr>
            <a:r>
              <a:rPr b="0" lang="en-GB" sz="6400" spc="-1" strike="noStrike" cap="all">
                <a:solidFill>
                  <a:schemeClr val="accent1"/>
                </a:solidFill>
                <a:latin typeface="Public Sans"/>
              </a:rPr>
              <a:t>ggagk </a:t>
            </a:r>
            <a:r>
              <a:rPr b="0" lang="en-GB" sz="6400" spc="-1" strike="noStrike" cap="all">
                <a:solidFill>
                  <a:schemeClr val="accent1"/>
                </a:solidFill>
                <a:latin typeface="Public Sans"/>
              </a:rPr>
              <a:t>to agat </a:t>
            </a:r>
            <a:r>
              <a:rPr b="0" lang="en-GB" sz="6400" spc="-1" strike="noStrike" cap="all">
                <a:solidFill>
                  <a:schemeClr val="accent1"/>
                </a:solidFill>
                <a:latin typeface="Public Sans"/>
              </a:rPr>
              <a:t>gagtag </a:t>
            </a:r>
            <a:r>
              <a:rPr b="0" lang="en-GB" sz="6400" spc="-1" strike="noStrike" cap="all">
                <a:solidFill>
                  <a:schemeClr val="accent1"/>
                </a:solidFill>
                <a:latin typeface="Public Sans"/>
              </a:rPr>
              <a:t>taxt </a:t>
            </a:r>
            <a:r>
              <a:rPr b="0" lang="en-GB" sz="6400" spc="-1" strike="noStrike" cap="all">
                <a:solidFill>
                  <a:schemeClr val="accent1"/>
                </a:solidFill>
                <a:latin typeface="Public Sans"/>
              </a:rPr>
              <a:t>gtggag</a:t>
            </a:r>
            <a:endParaRPr b="0" lang="en-US" sz="6400" spc="-1" strike="noStrike">
              <a:solidFill>
                <a:schemeClr val="accent1"/>
              </a:solidFill>
              <a:latin typeface="Public Sans"/>
            </a:endParaRPr>
          </a:p>
          <a:p>
            <a:pPr indent="0" defTabSz="685800">
              <a:lnSpc>
                <a:spcPct val="100000"/>
              </a:lnSpc>
              <a:spcAft>
                <a:spcPts val="601"/>
              </a:spcAft>
              <a:buNone/>
              <a:tabLst>
                <a:tab algn="l" pos="0"/>
              </a:tabLst>
            </a:pPr>
            <a:r>
              <a:rPr b="0" lang="en-GB" sz="1800" spc="-1" strike="noStrike">
                <a:solidFill>
                  <a:schemeClr val="accent1"/>
                </a:solidFill>
                <a:latin typeface="Public Sans Light"/>
              </a:rPr>
              <a:t>gagogg gagag</a:t>
            </a:r>
            <a:endParaRPr b="0" lang="en-US" sz="1800" spc="-1" strike="noStrike">
              <a:solidFill>
                <a:schemeClr val="accent1"/>
              </a:solidFill>
              <a:latin typeface="Public Sans"/>
            </a:endParaRPr>
          </a:p>
        </p:txBody>
      </p:sp>
      <p:pic>
        <p:nvPicPr>
          <p:cNvPr id="4" name="Picture 10" descr=""/>
          <p:cNvPicPr/>
          <p:nvPr/>
        </p:nvPicPr>
        <p:blipFill>
          <a:blip r:embed="rId4"/>
          <a:stretch/>
        </p:blipFill>
        <p:spPr>
          <a:xfrm>
            <a:off x="6980400" y="0"/>
            <a:ext cx="1736640" cy="5143320"/>
          </a:xfrm>
          <a:prstGeom prst="rect">
            <a:avLst/>
          </a:prstGeom>
          <a:ln w="0">
            <a:noFill/>
          </a:ln>
        </p:spPr>
      </p:pic>
      <p:sp>
        <p:nvSpPr>
          <p:cNvPr id="5" name="Text Placeholder 2"/>
          <p:cNvSpPr/>
          <p:nvPr/>
        </p:nvSpPr>
        <p:spPr>
          <a:xfrm>
            <a:off x="425520" y="4840200"/>
            <a:ext cx="3078000" cy="85320"/>
          </a:xfrm>
          <a:prstGeom prst="rect">
            <a:avLst/>
          </a:prstGeom>
          <a:noFill/>
          <a:ln w="0">
            <a:noFill/>
          </a:ln>
        </p:spPr>
        <p:style>
          <a:lnRef idx="0"/>
          <a:fillRef idx="0"/>
          <a:effectRef idx="0"/>
          <a:fontRef idx="minor"/>
        </p:style>
        <p:txBody>
          <a:bodyPr lIns="0" rIns="0" tIns="0" bIns="0" anchor="t">
            <a:normAutofit fontScale="75000"/>
          </a:bodyPr>
          <a:p>
            <a:pPr defTabSz="685800">
              <a:lnSpc>
                <a:spcPct val="100000"/>
              </a:lnSpc>
              <a:tabLst>
                <a:tab algn="l" pos="0"/>
              </a:tabLst>
            </a:pPr>
            <a:r>
              <a:rPr b="0" lang="en-AU" sz="600" spc="-1" strike="noStrike">
                <a:solidFill>
                  <a:schemeClr val="lt2">
                    <a:lumMod val="50000"/>
                  </a:schemeClr>
                </a:solidFill>
                <a:latin typeface="Arial"/>
              </a:rPr>
              <a:t>TaQga Pgogagag ag: Pgg12002 (aagtgagaag agagaggatg) | ggagOg Pgogagag goga: 00120g</a:t>
            </a:r>
            <a:endParaRPr b="0" lang="en-AU" sz="600" spc="-1" strike="noStrike">
              <a:solidFill>
                <a:srgbClr val="000000"/>
              </a:solidFill>
              <a:latin typeface="Arial"/>
            </a:endParaRPr>
          </a:p>
          <a:p>
            <a:pPr defTabSz="685800">
              <a:lnSpc>
                <a:spcPct val="100000"/>
              </a:lnSpc>
              <a:tabLst>
                <a:tab algn="l" pos="0"/>
              </a:tabLst>
            </a:pPr>
            <a:endParaRPr b="0" lang="en-AU" sz="1200" spc="-1" strike="noStrike">
              <a:solidFill>
                <a:srgbClr val="000000"/>
              </a:solidFill>
              <a:latin typeface="Arial"/>
            </a:endParaRPr>
          </a:p>
        </p:txBody>
      </p:sp>
      <p:sp>
        <p:nvSpPr>
          <p:cNvPr id="6" name="PlaceHolder 2"/>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buNone/>
            </a:pPr>
            <a:r>
              <a:rPr b="0" lang="en-US" sz="1800" spc="-1" strike="noStrike">
                <a:solidFill>
                  <a:schemeClr val="dk1"/>
                </a:solidFill>
                <a:latin typeface="Public Sans Light"/>
              </a:rPr>
              <a:t>Click to edit the title text format</a:t>
            </a:r>
            <a:endParaRPr b="0" lang="en-US" sz="1800" spc="-1" strike="noStrike">
              <a:solidFill>
                <a:schemeClr val="dk1"/>
              </a:solidFill>
              <a:latin typeface="Public Sans Light"/>
            </a:endParaRPr>
          </a:p>
        </p:txBody>
      </p:sp>
    </p:spTree>
  </p:cSld>
  <p:clrMap bg1="lt1" bg2="lt2" tx1="dk1" tx2="dk2" accent1="accent1" accent2="accent2" accent3="accent3" accent4="accent4" accent5="accent5" accent6="accent6" hlink="hlink" folHlink="folHlink"/>
  <p:sldLayoutIdLst>
    <p:sldLayoutId id="2147483649" r:id="rId5"/>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 name="TextBox 9"/>
          <p:cNvSpPr/>
          <p:nvPr/>
        </p:nvSpPr>
        <p:spPr>
          <a:xfrm>
            <a:off x="-1967040" y="10800"/>
            <a:ext cx="1908360" cy="3749400"/>
          </a:xfrm>
          <a:prstGeom prst="rect">
            <a:avLst/>
          </a:prstGeom>
          <a:noFill/>
          <a:ln w="0">
            <a:noFill/>
          </a:ln>
        </p:spPr>
        <p:style>
          <a:lnRef idx="0"/>
          <a:fillRef idx="0"/>
          <a:effectRef idx="0"/>
          <a:fontRef idx="minor"/>
        </p:style>
        <p:txBody>
          <a:bodyPr lIns="0" rIns="0" tIns="0" bIns="0" anchor="t">
            <a:spAutoFit/>
          </a:bodyPr>
          <a:p>
            <a:pPr marL="122760" indent="-122760" defTabSz="457200">
              <a:lnSpc>
                <a:spcPct val="100000"/>
              </a:lnSpc>
              <a:tabLst>
                <a:tab algn="l" pos="0"/>
              </a:tabLst>
            </a:pPr>
            <a:r>
              <a:rPr b="1" lang="en-US" sz="600" spc="-1" strike="noStrike">
                <a:solidFill>
                  <a:schemeClr val="lt1">
                    <a:lumMod val="65000"/>
                  </a:schemeClr>
                </a:solidFill>
                <a:latin typeface="Arial"/>
              </a:rPr>
              <a:t>CHOOSE A SLIDE STYLE FROM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Home tab</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New Slide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Choose layout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If layout goes awry, select Reset</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TEXT</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There are 5 levels of formatted text available.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Please move between text  levels using the increase/decrease button on the menu above.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CHANGE SLIDE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Design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Picture or Texture Fill</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image </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REPLACE IMAGE IN SHAPE OR ON PAGE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Right 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Picture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Select your image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OR</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Delete the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icon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the new image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TO REPOSITION IMAGE WITHIN SHAPE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Crop button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fit the whole image inside select FIT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use only a portion select FILL then crop, move or resize image to show properly within shape.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ADD/CHANGE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Insert Menu</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Header &amp;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Tick to activate/Untick to remove</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text</a:t>
            </a:r>
            <a:endParaRPr b="0" lang="en-AU" sz="600" spc="-1" strike="noStrike">
              <a:solidFill>
                <a:srgbClr val="000000"/>
              </a:solidFill>
              <a:latin typeface="Arial"/>
            </a:endParaRPr>
          </a:p>
        </p:txBody>
      </p:sp>
      <p:pic>
        <p:nvPicPr>
          <p:cNvPr id="73" name="Picture 14" descr=""/>
          <p:cNvPicPr/>
          <p:nvPr/>
        </p:nvPicPr>
        <p:blipFill>
          <a:blip r:embed="rId2"/>
          <a:stretch/>
        </p:blipFill>
        <p:spPr>
          <a:xfrm>
            <a:off x="-1967040" y="947520"/>
            <a:ext cx="474480" cy="161280"/>
          </a:xfrm>
          <a:prstGeom prst="rect">
            <a:avLst/>
          </a:prstGeom>
          <a:ln w="0">
            <a:noFill/>
          </a:ln>
        </p:spPr>
      </p:pic>
      <p:pic>
        <p:nvPicPr>
          <p:cNvPr id="74" name="Picture 11" descr=""/>
          <p:cNvPicPr/>
          <p:nvPr/>
        </p:nvPicPr>
        <p:blipFill>
          <a:blip r:embed="rId3"/>
          <a:stretch/>
        </p:blipFill>
        <p:spPr>
          <a:xfrm>
            <a:off x="0" y="4690800"/>
            <a:ext cx="9143640" cy="255600"/>
          </a:xfrm>
          <a:prstGeom prst="rect">
            <a:avLst/>
          </a:prstGeom>
          <a:ln w="0">
            <a:noFill/>
          </a:ln>
        </p:spPr>
      </p:pic>
      <p:sp>
        <p:nvSpPr>
          <p:cNvPr id="75" name="PlaceHolder 1"/>
          <p:cNvSpPr>
            <a:spLocks noGrp="1"/>
          </p:cNvSpPr>
          <p:nvPr>
            <p:ph type="sldNum" idx="17"/>
          </p:nvPr>
        </p:nvSpPr>
        <p:spPr>
          <a:xfrm>
            <a:off x="324000" y="4914000"/>
            <a:ext cx="35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cap="all">
                <a:solidFill>
                  <a:schemeClr val="dk1"/>
                </a:solidFill>
                <a:latin typeface="Arial"/>
              </a:defRPr>
            </a:lvl1pPr>
          </a:lstStyle>
          <a:p>
            <a:pPr indent="0" defTabSz="457200">
              <a:lnSpc>
                <a:spcPct val="100000"/>
              </a:lnSpc>
              <a:buNone/>
            </a:pPr>
            <a:fld id="{49C762C6-D30B-4959-A426-235A1629AA35}" type="slidenum">
              <a:rPr b="0" lang="en-AU" sz="600" spc="-1" strike="noStrike" cap="all">
                <a:solidFill>
                  <a:schemeClr val="dk1"/>
                </a:solidFill>
                <a:latin typeface="Arial"/>
              </a:rPr>
              <a:t>&lt;number&gt;</a:t>
            </a:fld>
            <a:endParaRPr b="0" lang="en-AU" sz="600" spc="-1" strike="noStrike">
              <a:solidFill>
                <a:srgbClr val="000000"/>
              </a:solidFill>
              <a:latin typeface="Times New Roman"/>
            </a:endParaRPr>
          </a:p>
        </p:txBody>
      </p:sp>
      <p:sp>
        <p:nvSpPr>
          <p:cNvPr id="76" name="PlaceHolder 2"/>
          <p:cNvSpPr>
            <a:spLocks noGrp="1"/>
          </p:cNvSpPr>
          <p:nvPr>
            <p:ph type="body"/>
          </p:nvPr>
        </p:nvSpPr>
        <p:spPr>
          <a:xfrm>
            <a:off x="324000" y="324000"/>
            <a:ext cx="4103640" cy="4103640"/>
          </a:xfrm>
          <a:prstGeom prst="rect">
            <a:avLst/>
          </a:prstGeom>
          <a:noFill/>
          <a:ln w="0">
            <a:noFill/>
          </a:ln>
        </p:spPr>
        <p:txBody>
          <a:bodyPr lIns="90000" rIns="90000" tIns="45000" bIns="45000" anchor="t">
            <a:noAutofit/>
          </a:bodyPr>
          <a:p>
            <a:pPr indent="0" defTabSz="457200">
              <a:lnSpc>
                <a:spcPct val="100000"/>
              </a:lnSpc>
              <a:buNone/>
            </a:pPr>
            <a:r>
              <a:rPr b="0" lang="en-GB" sz="1800" spc="-1" strike="noStrike">
                <a:solidFill>
                  <a:schemeClr val="dk1"/>
                </a:solidFill>
                <a:latin typeface="Public Sans Light"/>
              </a:rPr>
              <a:t>Click icon to add picture</a:t>
            </a:r>
            <a:endParaRPr b="0" lang="en-US" sz="1800" spc="-1" strike="noStrike">
              <a:solidFill>
                <a:schemeClr val="accent1"/>
              </a:solidFill>
              <a:latin typeface="Public Sans"/>
            </a:endParaRPr>
          </a:p>
        </p:txBody>
      </p:sp>
      <p:sp>
        <p:nvSpPr>
          <p:cNvPr id="77" name="PlaceHolder 3"/>
          <p:cNvSpPr>
            <a:spLocks noGrp="1"/>
          </p:cNvSpPr>
          <p:nvPr>
            <p:ph type="body"/>
          </p:nvPr>
        </p:nvSpPr>
        <p:spPr>
          <a:xfrm>
            <a:off x="180000" y="630720"/>
            <a:ext cx="107640" cy="3796560"/>
          </a:xfrm>
          <a:prstGeom prst="rect">
            <a:avLst/>
          </a:prstGeom>
          <a:noFill/>
          <a:ln w="0">
            <a:noFill/>
          </a:ln>
        </p:spPr>
        <p:txBody>
          <a:bodyPr lIns="0" rIns="0" tIns="0" bIns="0" anchor="t">
            <a:noAutofit/>
          </a:bodyPr>
          <a:p>
            <a:pPr indent="0" defTabSz="685800">
              <a:lnSpc>
                <a:spcPct val="100000"/>
              </a:lnSpc>
              <a:spcAft>
                <a:spcPts val="601"/>
              </a:spcAft>
              <a:buNone/>
              <a:tabLst>
                <a:tab algn="l" pos="0"/>
              </a:tabLst>
            </a:pPr>
            <a:r>
              <a:rPr b="0" lang="en-US" sz="600" spc="-1" strike="noStrike">
                <a:solidFill>
                  <a:schemeClr val="dk1"/>
                </a:solidFill>
                <a:latin typeface="Public Sans Light"/>
              </a:rPr>
              <a:t>Image credit here</a:t>
            </a:r>
            <a:endParaRPr b="0" lang="en-US" sz="600" spc="-1" strike="noStrike">
              <a:solidFill>
                <a:schemeClr val="accent1"/>
              </a:solidFill>
              <a:latin typeface="Public Sans"/>
            </a:endParaRPr>
          </a:p>
        </p:txBody>
      </p:sp>
      <p:sp>
        <p:nvSpPr>
          <p:cNvPr id="78" name="PlaceHolder 4"/>
          <p:cNvSpPr>
            <a:spLocks noGrp="1"/>
          </p:cNvSpPr>
          <p:nvPr>
            <p:ph type="body"/>
          </p:nvPr>
        </p:nvSpPr>
        <p:spPr>
          <a:xfrm>
            <a:off x="4680000" y="324000"/>
            <a:ext cx="4103640" cy="4103640"/>
          </a:xfrm>
          <a:prstGeom prst="rect">
            <a:avLst/>
          </a:prstGeom>
          <a:noFill/>
          <a:ln w="0">
            <a:noFill/>
          </a:ln>
        </p:spPr>
        <p:txBody>
          <a:bodyPr lIns="90000" rIns="90000" tIns="45000" bIns="45000" anchor="t">
            <a:noAutofit/>
          </a:bodyPr>
          <a:p>
            <a:pPr indent="0" defTabSz="457200">
              <a:lnSpc>
                <a:spcPct val="100000"/>
              </a:lnSpc>
              <a:buNone/>
            </a:pPr>
            <a:r>
              <a:rPr b="0" lang="en-GB" sz="1800" spc="-1" strike="noStrike">
                <a:solidFill>
                  <a:schemeClr val="dk1"/>
                </a:solidFill>
                <a:latin typeface="Public Sans Light"/>
              </a:rPr>
              <a:t>Click icon to add picture</a:t>
            </a:r>
            <a:endParaRPr b="0" lang="en-US" sz="1800" spc="-1" strike="noStrike">
              <a:solidFill>
                <a:schemeClr val="accent1"/>
              </a:solidFill>
              <a:latin typeface="Public Sans"/>
            </a:endParaRPr>
          </a:p>
        </p:txBody>
      </p:sp>
      <p:sp>
        <p:nvSpPr>
          <p:cNvPr id="79" name="PlaceHolder 5"/>
          <p:cNvSpPr>
            <a:spLocks noGrp="1"/>
          </p:cNvSpPr>
          <p:nvPr>
            <p:ph type="body"/>
          </p:nvPr>
        </p:nvSpPr>
        <p:spPr>
          <a:xfrm>
            <a:off x="4536000" y="630720"/>
            <a:ext cx="107640" cy="3796560"/>
          </a:xfrm>
          <a:prstGeom prst="rect">
            <a:avLst/>
          </a:prstGeom>
          <a:noFill/>
          <a:ln w="0">
            <a:noFill/>
          </a:ln>
        </p:spPr>
        <p:txBody>
          <a:bodyPr lIns="0" rIns="0" tIns="0" bIns="0" anchor="t">
            <a:noAutofit/>
          </a:bodyPr>
          <a:p>
            <a:pPr indent="0" defTabSz="685800">
              <a:lnSpc>
                <a:spcPct val="100000"/>
              </a:lnSpc>
              <a:spcAft>
                <a:spcPts val="601"/>
              </a:spcAft>
              <a:buNone/>
              <a:tabLst>
                <a:tab algn="l" pos="0"/>
              </a:tabLst>
            </a:pPr>
            <a:r>
              <a:rPr b="0" lang="en-US" sz="600" spc="-1" strike="noStrike">
                <a:solidFill>
                  <a:schemeClr val="dk1"/>
                </a:solidFill>
                <a:latin typeface="Public Sans Light"/>
              </a:rPr>
              <a:t>Image credit here</a:t>
            </a:r>
            <a:endParaRPr b="0" lang="en-US" sz="600" spc="-1" strike="noStrike">
              <a:solidFill>
                <a:schemeClr val="accent1"/>
              </a:solidFill>
              <a:latin typeface="Public Sans"/>
            </a:endParaRPr>
          </a:p>
        </p:txBody>
      </p:sp>
      <p:sp>
        <p:nvSpPr>
          <p:cNvPr id="80" name="PlaceHolder 6"/>
          <p:cNvSpPr>
            <a:spLocks noGrp="1"/>
          </p:cNvSpPr>
          <p:nvPr>
            <p:ph type="ftr" idx="18"/>
          </p:nvPr>
        </p:nvSpPr>
        <p:spPr>
          <a:xfrm>
            <a:off x="1117800" y="4914000"/>
            <a:ext cx="539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a:solidFill>
                  <a:schemeClr val="dk1"/>
                </a:solidFill>
                <a:latin typeface="Arial"/>
              </a:defRPr>
            </a:lvl1pPr>
          </a:lstStyle>
          <a:p>
            <a:pPr indent="0" defTabSz="457200">
              <a:lnSpc>
                <a:spcPct val="100000"/>
              </a:lnSpc>
              <a:buNone/>
            </a:pPr>
            <a:r>
              <a:rPr b="0" lang="en-AU" sz="600" spc="-1" strike="noStrike">
                <a:solidFill>
                  <a:schemeClr val="dk1"/>
                </a:solidFill>
                <a:latin typeface="Arial"/>
              </a:rPr>
              <a:t>&lt;footer&gt;</a:t>
            </a:r>
            <a:endParaRPr b="0" lang="en-AU" sz="6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7" r:id="rId4"/>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1" name="TextBox 9"/>
          <p:cNvSpPr/>
          <p:nvPr/>
        </p:nvSpPr>
        <p:spPr>
          <a:xfrm>
            <a:off x="-1967040" y="10800"/>
            <a:ext cx="1908360" cy="3749400"/>
          </a:xfrm>
          <a:prstGeom prst="rect">
            <a:avLst/>
          </a:prstGeom>
          <a:noFill/>
          <a:ln w="0">
            <a:noFill/>
          </a:ln>
        </p:spPr>
        <p:style>
          <a:lnRef idx="0"/>
          <a:fillRef idx="0"/>
          <a:effectRef idx="0"/>
          <a:fontRef idx="minor"/>
        </p:style>
        <p:txBody>
          <a:bodyPr lIns="0" rIns="0" tIns="0" bIns="0" anchor="t">
            <a:spAutoFit/>
          </a:bodyPr>
          <a:p>
            <a:pPr marL="122760" indent="-122760" defTabSz="457200">
              <a:lnSpc>
                <a:spcPct val="100000"/>
              </a:lnSpc>
              <a:tabLst>
                <a:tab algn="l" pos="0"/>
              </a:tabLst>
            </a:pPr>
            <a:r>
              <a:rPr b="1" lang="en-US" sz="600" spc="-1" strike="noStrike">
                <a:solidFill>
                  <a:schemeClr val="lt1">
                    <a:lumMod val="65000"/>
                  </a:schemeClr>
                </a:solidFill>
                <a:latin typeface="Arial"/>
              </a:rPr>
              <a:t>CHOOSE A SLIDE STYLE FROM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Home tab</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New Slide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Choose layout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If layout goes awry, select Reset</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TEXT</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There are 5 levels of formatted text available.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Please move between text  levels using the increase/decrease button on the menu above.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CHANGE SLIDE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Design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Picture or Texture Fill</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image </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REPLACE IMAGE IN SHAPE OR ON PAGE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Right 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Picture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Select your image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OR</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Delete the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icon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the new image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TO REPOSITION IMAGE WITHIN SHAPE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Crop button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fit the whole image inside select FIT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use only a portion select FILL then crop, move or resize image to show properly within shape.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ADD/CHANGE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Insert Menu</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Header &amp;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Tick to activate/Untick to remove</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text</a:t>
            </a:r>
            <a:endParaRPr b="0" lang="en-AU" sz="600" spc="-1" strike="noStrike">
              <a:solidFill>
                <a:srgbClr val="000000"/>
              </a:solidFill>
              <a:latin typeface="Arial"/>
            </a:endParaRPr>
          </a:p>
        </p:txBody>
      </p:sp>
      <p:pic>
        <p:nvPicPr>
          <p:cNvPr id="82" name="Picture 14" descr=""/>
          <p:cNvPicPr/>
          <p:nvPr/>
        </p:nvPicPr>
        <p:blipFill>
          <a:blip r:embed="rId2"/>
          <a:stretch/>
        </p:blipFill>
        <p:spPr>
          <a:xfrm>
            <a:off x="-1967040" y="947520"/>
            <a:ext cx="474480" cy="161280"/>
          </a:xfrm>
          <a:prstGeom prst="rect">
            <a:avLst/>
          </a:prstGeom>
          <a:ln w="0">
            <a:noFill/>
          </a:ln>
        </p:spPr>
      </p:pic>
      <p:pic>
        <p:nvPicPr>
          <p:cNvPr id="83" name="Picture 11" descr=""/>
          <p:cNvPicPr/>
          <p:nvPr/>
        </p:nvPicPr>
        <p:blipFill>
          <a:blip r:embed="rId3"/>
          <a:stretch/>
        </p:blipFill>
        <p:spPr>
          <a:xfrm>
            <a:off x="0" y="4690800"/>
            <a:ext cx="9143640" cy="255600"/>
          </a:xfrm>
          <a:prstGeom prst="rect">
            <a:avLst/>
          </a:prstGeom>
          <a:ln w="0">
            <a:noFill/>
          </a:ln>
        </p:spPr>
      </p:pic>
      <p:sp>
        <p:nvSpPr>
          <p:cNvPr id="84" name="PlaceHolder 1"/>
          <p:cNvSpPr>
            <a:spLocks noGrp="1"/>
          </p:cNvSpPr>
          <p:nvPr>
            <p:ph type="sldNum" idx="19"/>
          </p:nvPr>
        </p:nvSpPr>
        <p:spPr>
          <a:xfrm>
            <a:off x="324000" y="4914000"/>
            <a:ext cx="35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cap="all">
                <a:solidFill>
                  <a:schemeClr val="dk1"/>
                </a:solidFill>
                <a:latin typeface="Arial"/>
              </a:defRPr>
            </a:lvl1pPr>
          </a:lstStyle>
          <a:p>
            <a:pPr indent="0" defTabSz="457200">
              <a:lnSpc>
                <a:spcPct val="100000"/>
              </a:lnSpc>
              <a:buNone/>
            </a:pPr>
            <a:fld id="{92975D95-86E7-4616-B185-9A680BE04689}" type="slidenum">
              <a:rPr b="0" lang="en-AU" sz="600" spc="-1" strike="noStrike" cap="all">
                <a:solidFill>
                  <a:schemeClr val="dk1"/>
                </a:solidFill>
                <a:latin typeface="Arial"/>
              </a:rPr>
              <a:t>&lt;number&gt;</a:t>
            </a:fld>
            <a:endParaRPr b="0" lang="en-AU" sz="600" spc="-1" strike="noStrike">
              <a:solidFill>
                <a:srgbClr val="000000"/>
              </a:solidFill>
              <a:latin typeface="Times New Roman"/>
            </a:endParaRPr>
          </a:p>
        </p:txBody>
      </p:sp>
      <p:sp>
        <p:nvSpPr>
          <p:cNvPr id="85" name="PlaceHolder 2"/>
          <p:cNvSpPr>
            <a:spLocks noGrp="1"/>
          </p:cNvSpPr>
          <p:nvPr>
            <p:ph type="body"/>
          </p:nvPr>
        </p:nvSpPr>
        <p:spPr>
          <a:xfrm>
            <a:off x="324000" y="324000"/>
            <a:ext cx="3527640" cy="4103640"/>
          </a:xfrm>
          <a:prstGeom prst="rect">
            <a:avLst/>
          </a:prstGeom>
          <a:noFill/>
          <a:ln w="0">
            <a:noFill/>
          </a:ln>
        </p:spPr>
        <p:txBody>
          <a:bodyPr lIns="90000" rIns="90000" tIns="45000" bIns="45000" anchor="t">
            <a:noAutofit/>
          </a:bodyPr>
          <a:p>
            <a:pPr indent="0" defTabSz="457200">
              <a:lnSpc>
                <a:spcPct val="100000"/>
              </a:lnSpc>
              <a:buNone/>
            </a:pPr>
            <a:r>
              <a:rPr b="0" lang="en-GB" sz="1800" spc="-1" strike="noStrike">
                <a:solidFill>
                  <a:schemeClr val="dk1"/>
                </a:solidFill>
                <a:latin typeface="Public Sans Light"/>
              </a:rPr>
              <a:t>Click icon to add picture</a:t>
            </a:r>
            <a:endParaRPr b="0" lang="en-US" sz="1800" spc="-1" strike="noStrike">
              <a:solidFill>
                <a:schemeClr val="accent1"/>
              </a:solidFill>
              <a:latin typeface="Public Sans"/>
            </a:endParaRPr>
          </a:p>
        </p:txBody>
      </p:sp>
      <p:sp>
        <p:nvSpPr>
          <p:cNvPr id="86" name="PlaceHolder 3"/>
          <p:cNvSpPr>
            <a:spLocks noGrp="1"/>
          </p:cNvSpPr>
          <p:nvPr>
            <p:ph type="body"/>
          </p:nvPr>
        </p:nvSpPr>
        <p:spPr>
          <a:xfrm>
            <a:off x="180000" y="630720"/>
            <a:ext cx="107640" cy="3796560"/>
          </a:xfrm>
          <a:prstGeom prst="rect">
            <a:avLst/>
          </a:prstGeom>
          <a:noFill/>
          <a:ln w="0">
            <a:noFill/>
          </a:ln>
        </p:spPr>
        <p:txBody>
          <a:bodyPr lIns="0" rIns="0" tIns="0" bIns="0" anchor="t">
            <a:noAutofit/>
          </a:bodyPr>
          <a:p>
            <a:pPr indent="0" defTabSz="685800">
              <a:lnSpc>
                <a:spcPct val="100000"/>
              </a:lnSpc>
              <a:spcAft>
                <a:spcPts val="601"/>
              </a:spcAft>
              <a:buNone/>
              <a:tabLst>
                <a:tab algn="l" pos="0"/>
              </a:tabLst>
            </a:pPr>
            <a:r>
              <a:rPr b="0" lang="en-US" sz="600" spc="-1" strike="noStrike">
                <a:solidFill>
                  <a:schemeClr val="dk1"/>
                </a:solidFill>
                <a:latin typeface="Public Sans Light"/>
              </a:rPr>
              <a:t>Image credit here</a:t>
            </a:r>
            <a:endParaRPr b="0" lang="en-US" sz="600" spc="-1" strike="noStrike">
              <a:solidFill>
                <a:schemeClr val="accent1"/>
              </a:solidFill>
              <a:latin typeface="Public Sans"/>
            </a:endParaRPr>
          </a:p>
        </p:txBody>
      </p:sp>
      <p:sp>
        <p:nvSpPr>
          <p:cNvPr id="87" name="PlaceHolder 4"/>
          <p:cNvSpPr>
            <a:spLocks noGrp="1"/>
          </p:cNvSpPr>
          <p:nvPr>
            <p:ph type="body"/>
          </p:nvPr>
        </p:nvSpPr>
        <p:spPr>
          <a:xfrm>
            <a:off x="4572000" y="324000"/>
            <a:ext cx="3527640" cy="2303640"/>
          </a:xfrm>
          <a:prstGeom prst="rect">
            <a:avLst/>
          </a:prstGeom>
          <a:noFill/>
          <a:ln w="0">
            <a:noFill/>
          </a:ln>
        </p:spPr>
        <p:txBody>
          <a:bodyPr lIns="90000" rIns="90000" tIns="45000" bIns="45000" anchor="t">
            <a:noAutofit/>
          </a:bodyPr>
          <a:p>
            <a:pPr indent="0" defTabSz="457200">
              <a:lnSpc>
                <a:spcPct val="100000"/>
              </a:lnSpc>
              <a:buNone/>
            </a:pPr>
            <a:r>
              <a:rPr b="0" lang="en-GB" sz="1800" spc="-1" strike="noStrike">
                <a:solidFill>
                  <a:schemeClr val="dk1"/>
                </a:solidFill>
                <a:latin typeface="Public Sans Light"/>
              </a:rPr>
              <a:t>Click icon to add picture</a:t>
            </a:r>
            <a:endParaRPr b="0" lang="en-US" sz="1800" spc="-1" strike="noStrike">
              <a:solidFill>
                <a:schemeClr val="accent1"/>
              </a:solidFill>
              <a:latin typeface="Public Sans"/>
            </a:endParaRPr>
          </a:p>
        </p:txBody>
      </p:sp>
      <p:sp>
        <p:nvSpPr>
          <p:cNvPr id="88" name="PlaceHolder 5"/>
          <p:cNvSpPr>
            <a:spLocks noGrp="1"/>
          </p:cNvSpPr>
          <p:nvPr>
            <p:ph type="body"/>
          </p:nvPr>
        </p:nvSpPr>
        <p:spPr>
          <a:xfrm>
            <a:off x="4428000" y="324000"/>
            <a:ext cx="107640" cy="2303640"/>
          </a:xfrm>
          <a:prstGeom prst="rect">
            <a:avLst/>
          </a:prstGeom>
          <a:noFill/>
          <a:ln w="0">
            <a:noFill/>
          </a:ln>
        </p:spPr>
        <p:txBody>
          <a:bodyPr lIns="0" rIns="0" tIns="0" bIns="0" anchor="t">
            <a:noAutofit/>
          </a:bodyPr>
          <a:p>
            <a:pPr indent="0" defTabSz="685800">
              <a:lnSpc>
                <a:spcPct val="100000"/>
              </a:lnSpc>
              <a:spcAft>
                <a:spcPts val="601"/>
              </a:spcAft>
              <a:buNone/>
              <a:tabLst>
                <a:tab algn="l" pos="0"/>
              </a:tabLst>
            </a:pPr>
            <a:r>
              <a:rPr b="0" lang="en-US" sz="600" spc="-1" strike="noStrike">
                <a:solidFill>
                  <a:schemeClr val="dk1"/>
                </a:solidFill>
                <a:latin typeface="Public Sans Light"/>
              </a:rPr>
              <a:t>Image credit here</a:t>
            </a:r>
            <a:endParaRPr b="0" lang="en-US" sz="600" spc="-1" strike="noStrike">
              <a:solidFill>
                <a:schemeClr val="accent1"/>
              </a:solidFill>
              <a:latin typeface="Public Sans"/>
            </a:endParaRPr>
          </a:p>
        </p:txBody>
      </p:sp>
      <p:sp>
        <p:nvSpPr>
          <p:cNvPr id="89" name="PlaceHolder 6"/>
          <p:cNvSpPr>
            <a:spLocks noGrp="1"/>
          </p:cNvSpPr>
          <p:nvPr>
            <p:ph type="body"/>
          </p:nvPr>
        </p:nvSpPr>
        <p:spPr>
          <a:xfrm>
            <a:off x="6660000" y="2916000"/>
            <a:ext cx="2123640" cy="1475640"/>
          </a:xfrm>
          <a:prstGeom prst="rect">
            <a:avLst/>
          </a:prstGeom>
          <a:noFill/>
          <a:ln w="0">
            <a:noFill/>
          </a:ln>
        </p:spPr>
        <p:txBody>
          <a:bodyPr lIns="90000" rIns="90000" tIns="45000" bIns="45000" anchor="t">
            <a:noAutofit/>
          </a:bodyPr>
          <a:p>
            <a:pPr indent="0" defTabSz="457200">
              <a:lnSpc>
                <a:spcPct val="100000"/>
              </a:lnSpc>
              <a:buNone/>
            </a:pPr>
            <a:r>
              <a:rPr b="0" lang="en-GB" sz="1800" spc="-1" strike="noStrike">
                <a:solidFill>
                  <a:schemeClr val="dk1"/>
                </a:solidFill>
                <a:latin typeface="Public Sans Light"/>
              </a:rPr>
              <a:t>Click icon to add picture</a:t>
            </a:r>
            <a:endParaRPr b="0" lang="en-US" sz="1800" spc="-1" strike="noStrike">
              <a:solidFill>
                <a:schemeClr val="accent1"/>
              </a:solidFill>
              <a:latin typeface="Public Sans"/>
            </a:endParaRPr>
          </a:p>
        </p:txBody>
      </p:sp>
      <p:sp>
        <p:nvSpPr>
          <p:cNvPr id="90" name="PlaceHolder 7"/>
          <p:cNvSpPr>
            <a:spLocks noGrp="1"/>
          </p:cNvSpPr>
          <p:nvPr>
            <p:ph type="body"/>
          </p:nvPr>
        </p:nvSpPr>
        <p:spPr>
          <a:xfrm>
            <a:off x="6523920" y="2916000"/>
            <a:ext cx="107640" cy="1475640"/>
          </a:xfrm>
          <a:prstGeom prst="rect">
            <a:avLst/>
          </a:prstGeom>
          <a:noFill/>
          <a:ln w="0">
            <a:noFill/>
          </a:ln>
        </p:spPr>
        <p:txBody>
          <a:bodyPr lIns="0" rIns="0" tIns="0" bIns="0" anchor="t">
            <a:noAutofit/>
          </a:bodyPr>
          <a:p>
            <a:pPr indent="0" defTabSz="685800">
              <a:lnSpc>
                <a:spcPct val="100000"/>
              </a:lnSpc>
              <a:spcAft>
                <a:spcPts val="601"/>
              </a:spcAft>
              <a:buNone/>
              <a:tabLst>
                <a:tab algn="l" pos="0"/>
              </a:tabLst>
            </a:pPr>
            <a:r>
              <a:rPr b="0" lang="en-US" sz="600" spc="-1" strike="noStrike">
                <a:solidFill>
                  <a:schemeClr val="dk1"/>
                </a:solidFill>
                <a:latin typeface="Public Sans Light"/>
              </a:rPr>
              <a:t>Image credit here</a:t>
            </a:r>
            <a:endParaRPr b="0" lang="en-US" sz="600" spc="-1" strike="noStrike">
              <a:solidFill>
                <a:schemeClr val="accent1"/>
              </a:solidFill>
              <a:latin typeface="Public Sans"/>
            </a:endParaRPr>
          </a:p>
        </p:txBody>
      </p:sp>
      <p:sp>
        <p:nvSpPr>
          <p:cNvPr id="91" name="PlaceHolder 8"/>
          <p:cNvSpPr>
            <a:spLocks noGrp="1"/>
          </p:cNvSpPr>
          <p:nvPr>
            <p:ph type="ftr" idx="20"/>
          </p:nvPr>
        </p:nvSpPr>
        <p:spPr>
          <a:xfrm>
            <a:off x="1117800" y="4914000"/>
            <a:ext cx="539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a:solidFill>
                  <a:schemeClr val="dk1"/>
                </a:solidFill>
                <a:latin typeface="Arial"/>
              </a:defRPr>
            </a:lvl1pPr>
          </a:lstStyle>
          <a:p>
            <a:pPr indent="0" defTabSz="457200">
              <a:lnSpc>
                <a:spcPct val="100000"/>
              </a:lnSpc>
              <a:buNone/>
            </a:pPr>
            <a:r>
              <a:rPr b="0" lang="en-AU" sz="600" spc="-1" strike="noStrike">
                <a:solidFill>
                  <a:schemeClr val="dk1"/>
                </a:solidFill>
                <a:latin typeface="Arial"/>
              </a:rPr>
              <a:t>&lt;footer&gt;</a:t>
            </a:r>
            <a:endParaRPr b="0" lang="en-AU" sz="6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9" r:id="rId4"/>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2" name="TextBox 9" hidden="1"/>
          <p:cNvSpPr/>
          <p:nvPr/>
        </p:nvSpPr>
        <p:spPr>
          <a:xfrm>
            <a:off x="-1967040" y="10800"/>
            <a:ext cx="1908360" cy="3749400"/>
          </a:xfrm>
          <a:prstGeom prst="rect">
            <a:avLst/>
          </a:prstGeom>
          <a:noFill/>
          <a:ln w="0">
            <a:noFill/>
          </a:ln>
        </p:spPr>
        <p:style>
          <a:lnRef idx="0"/>
          <a:fillRef idx="0"/>
          <a:effectRef idx="0"/>
          <a:fontRef idx="minor"/>
        </p:style>
        <p:txBody>
          <a:bodyPr lIns="0" rIns="0" tIns="0" bIns="0" anchor="t">
            <a:spAutoFit/>
          </a:bodyPr>
          <a:p>
            <a:pPr marL="122760" indent="-122760" defTabSz="457200">
              <a:lnSpc>
                <a:spcPct val="100000"/>
              </a:lnSpc>
              <a:tabLst>
                <a:tab algn="l" pos="0"/>
              </a:tabLst>
            </a:pPr>
            <a:r>
              <a:rPr b="1" lang="en-US" sz="600" spc="-1" strike="noStrike">
                <a:solidFill>
                  <a:schemeClr val="lt1">
                    <a:lumMod val="65000"/>
                  </a:schemeClr>
                </a:solidFill>
                <a:latin typeface="Arial"/>
              </a:rPr>
              <a:t>CHOOSE A SLIDE STYLE FROM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Home tab</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New Slide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Choose layout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If layout goes awry, select Reset</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TEXT</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There are 5 levels of formatted text available.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Please move between text  levels using the increase/decrease button on the menu above.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CHANGE SLIDE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Design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Picture or Texture Fill</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image </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REPLACE IMAGE IN SHAPE OR ON PAGE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Right 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Picture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Select your image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OR</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Delete the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icon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the new image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TO REPOSITION IMAGE WITHIN SHAPE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Crop button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fit the whole image inside select FIT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use only a portion select FILL then crop, move or resize image to show properly within shape.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ADD/CHANGE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Insert Menu</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Header &amp;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Tick to activate/Untick to remove</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text</a:t>
            </a:r>
            <a:endParaRPr b="0" lang="en-AU" sz="600" spc="-1" strike="noStrike">
              <a:solidFill>
                <a:srgbClr val="000000"/>
              </a:solidFill>
              <a:latin typeface="Arial"/>
            </a:endParaRPr>
          </a:p>
        </p:txBody>
      </p:sp>
      <p:pic>
        <p:nvPicPr>
          <p:cNvPr id="93" name="Picture 14" descr=""/>
          <p:cNvPicPr/>
          <p:nvPr/>
        </p:nvPicPr>
        <p:blipFill>
          <a:blip r:embed="rId2"/>
          <a:stretch/>
        </p:blipFill>
        <p:spPr>
          <a:xfrm>
            <a:off x="-1967040" y="947520"/>
            <a:ext cx="474480" cy="161280"/>
          </a:xfrm>
          <a:prstGeom prst="rect">
            <a:avLst/>
          </a:prstGeom>
          <a:ln w="0">
            <a:noFill/>
          </a:ln>
        </p:spPr>
      </p:pic>
      <p:pic>
        <p:nvPicPr>
          <p:cNvPr id="94" name="Picture 11" descr=""/>
          <p:cNvPicPr/>
          <p:nvPr/>
        </p:nvPicPr>
        <p:blipFill>
          <a:blip r:embed="rId3"/>
          <a:stretch/>
        </p:blipFill>
        <p:spPr>
          <a:xfrm>
            <a:off x="0" y="4690800"/>
            <a:ext cx="9143640" cy="255600"/>
          </a:xfrm>
          <a:prstGeom prst="rect">
            <a:avLst/>
          </a:prstGeom>
          <a:ln w="0">
            <a:noFill/>
          </a:ln>
        </p:spPr>
      </p:pic>
      <p:sp>
        <p:nvSpPr>
          <p:cNvPr id="95" name="PlaceHolder 1"/>
          <p:cNvSpPr>
            <a:spLocks noGrp="1"/>
          </p:cNvSpPr>
          <p:nvPr>
            <p:ph type="body"/>
          </p:nvPr>
        </p:nvSpPr>
        <p:spPr>
          <a:xfrm>
            <a:off x="1296000" y="372960"/>
            <a:ext cx="7523640" cy="3273840"/>
          </a:xfrm>
          <a:prstGeom prst="rect">
            <a:avLst/>
          </a:prstGeom>
          <a:noFill/>
          <a:ln w="0">
            <a:noFill/>
          </a:ln>
        </p:spPr>
        <p:txBody>
          <a:bodyPr lIns="0" rIns="0" tIns="0" bIns="0" anchor="t">
            <a:noAutofit/>
          </a:bodyPr>
          <a:p>
            <a:pPr indent="0" defTabSz="685800">
              <a:lnSpc>
                <a:spcPct val="80000"/>
              </a:lnSpc>
              <a:spcAft>
                <a:spcPts val="2835"/>
              </a:spcAft>
              <a:buNone/>
              <a:tabLst>
                <a:tab algn="l" pos="0"/>
              </a:tabLst>
            </a:pPr>
            <a:r>
              <a:rPr b="0" lang="en-GB" sz="6400" spc="-1" strike="noStrike" cap="all">
                <a:solidFill>
                  <a:schemeClr val="dk1"/>
                </a:solidFill>
                <a:latin typeface="Public Sans"/>
              </a:rPr>
              <a:t>Click to edit Master text styles</a:t>
            </a:r>
            <a:endParaRPr b="0" lang="en-US" sz="6400" spc="-1" strike="noStrike">
              <a:solidFill>
                <a:schemeClr val="accent1"/>
              </a:solidFill>
              <a:latin typeface="Public Sans"/>
            </a:endParaRPr>
          </a:p>
          <a:p>
            <a:pPr indent="0" defTabSz="685800">
              <a:lnSpc>
                <a:spcPct val="100000"/>
              </a:lnSpc>
              <a:spcAft>
                <a:spcPts val="601"/>
              </a:spcAft>
              <a:buNone/>
              <a:tabLst>
                <a:tab algn="l" pos="0"/>
              </a:tabLst>
            </a:pPr>
            <a:r>
              <a:rPr b="0" lang="en-GB" sz="1800" spc="-1" strike="noStrike">
                <a:solidFill>
                  <a:schemeClr val="accent1"/>
                </a:solidFill>
                <a:latin typeface="Public Sans Light"/>
              </a:rPr>
              <a:t>Second level</a:t>
            </a:r>
            <a:endParaRPr b="0" lang="en-US" sz="1800" spc="-1" strike="noStrike">
              <a:solidFill>
                <a:schemeClr val="accent1"/>
              </a:solidFill>
              <a:latin typeface="Public Sans"/>
            </a:endParaRPr>
          </a:p>
        </p:txBody>
      </p:sp>
      <p:sp>
        <p:nvSpPr>
          <p:cNvPr id="96" name="PlaceHolder 2"/>
          <p:cNvSpPr>
            <a:spLocks noGrp="1"/>
          </p:cNvSpPr>
          <p:nvPr>
            <p:ph type="body"/>
          </p:nvPr>
        </p:nvSpPr>
        <p:spPr>
          <a:xfrm>
            <a:off x="4572000" y="2196000"/>
            <a:ext cx="4247640" cy="2591640"/>
          </a:xfrm>
          <a:prstGeom prst="rect">
            <a:avLst/>
          </a:prstGeom>
          <a:noFill/>
          <a:ln w="0">
            <a:noFill/>
          </a:ln>
        </p:spPr>
        <p:txBody>
          <a:bodyPr lIns="90000" rIns="90000" tIns="45000" bIns="45000" anchor="t">
            <a:noAutofit/>
          </a:bodyPr>
          <a:p>
            <a:pPr indent="0" defTabSz="457200">
              <a:lnSpc>
                <a:spcPct val="100000"/>
              </a:lnSpc>
              <a:buNone/>
            </a:pPr>
            <a:r>
              <a:rPr b="0" lang="en-GB" sz="1800" spc="-1" strike="noStrike">
                <a:solidFill>
                  <a:schemeClr val="dk1"/>
                </a:solidFill>
                <a:latin typeface="Public Sans Light"/>
              </a:rPr>
              <a:t>Click icon to add picture</a:t>
            </a:r>
            <a:endParaRPr b="0" lang="en-US" sz="1800" spc="-1" strike="noStrike">
              <a:solidFill>
                <a:schemeClr val="accent1"/>
              </a:solidFill>
              <a:latin typeface="Public Sans"/>
            </a:endParaRPr>
          </a:p>
        </p:txBody>
      </p:sp>
      <p:pic>
        <p:nvPicPr>
          <p:cNvPr id="97" name="Picture 3" descr=""/>
          <p:cNvPicPr/>
          <p:nvPr/>
        </p:nvPicPr>
        <p:blipFill>
          <a:blip r:embed="rId4"/>
          <a:stretch/>
        </p:blipFill>
        <p:spPr>
          <a:xfrm>
            <a:off x="613440" y="0"/>
            <a:ext cx="1736640" cy="5143320"/>
          </a:xfrm>
          <a:prstGeom prst="rect">
            <a:avLst/>
          </a:prstGeom>
          <a:ln w="0">
            <a:noFill/>
          </a:ln>
        </p:spPr>
      </p:pic>
      <p:sp>
        <p:nvSpPr>
          <p:cNvPr id="98" name="Text Placeholder 2"/>
          <p:cNvSpPr/>
          <p:nvPr/>
        </p:nvSpPr>
        <p:spPr>
          <a:xfrm>
            <a:off x="1392480" y="4884840"/>
            <a:ext cx="3078000" cy="85320"/>
          </a:xfrm>
          <a:prstGeom prst="rect">
            <a:avLst/>
          </a:prstGeom>
          <a:noFill/>
          <a:ln w="0">
            <a:noFill/>
          </a:ln>
        </p:spPr>
        <p:style>
          <a:lnRef idx="0"/>
          <a:fillRef idx="0"/>
          <a:effectRef idx="0"/>
          <a:fontRef idx="minor"/>
        </p:style>
        <p:txBody>
          <a:bodyPr lIns="0" rIns="0" tIns="0" bIns="0" anchor="t">
            <a:normAutofit/>
          </a:bodyPr>
          <a:p>
            <a:pPr defTabSz="685800">
              <a:lnSpc>
                <a:spcPct val="100000"/>
              </a:lnSpc>
              <a:tabLst>
                <a:tab algn="l" pos="0"/>
              </a:tabLst>
            </a:pPr>
            <a:r>
              <a:rPr b="0" lang="en-AU" sz="600" spc="-1" strike="noStrike">
                <a:solidFill>
                  <a:schemeClr val="lt2">
                    <a:lumMod val="50000"/>
                  </a:schemeClr>
                </a:solidFill>
                <a:latin typeface="Arial"/>
              </a:rPr>
              <a:t>TEQSA Provider ID: PRV12002 (Australian University) | CRICOS Provider Code: 00120C</a:t>
            </a:r>
            <a:endParaRPr b="0" lang="en-AU" sz="600" spc="-1" strike="noStrike">
              <a:solidFill>
                <a:srgbClr val="000000"/>
              </a:solidFill>
              <a:latin typeface="Arial"/>
            </a:endParaRPr>
          </a:p>
          <a:p>
            <a:pPr defTabSz="685800">
              <a:lnSpc>
                <a:spcPct val="100000"/>
              </a:lnSpc>
              <a:tabLst>
                <a:tab algn="l" pos="0"/>
              </a:tabLst>
            </a:pPr>
            <a:endParaRPr b="0" lang="en-AU" sz="12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71" r:id="rId5"/>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9" name="TextBox 9"/>
          <p:cNvSpPr/>
          <p:nvPr/>
        </p:nvSpPr>
        <p:spPr>
          <a:xfrm>
            <a:off x="-1967040" y="10800"/>
            <a:ext cx="1908360" cy="3749400"/>
          </a:xfrm>
          <a:prstGeom prst="rect">
            <a:avLst/>
          </a:prstGeom>
          <a:noFill/>
          <a:ln w="0">
            <a:noFill/>
          </a:ln>
        </p:spPr>
        <p:style>
          <a:lnRef idx="0"/>
          <a:fillRef idx="0"/>
          <a:effectRef idx="0"/>
          <a:fontRef idx="minor"/>
        </p:style>
        <p:txBody>
          <a:bodyPr lIns="0" rIns="0" tIns="0" bIns="0" anchor="t">
            <a:spAutoFit/>
          </a:bodyPr>
          <a:p>
            <a:pPr marL="122760" indent="-122760" defTabSz="457200">
              <a:lnSpc>
                <a:spcPct val="100000"/>
              </a:lnSpc>
              <a:tabLst>
                <a:tab algn="l" pos="0"/>
              </a:tabLst>
            </a:pPr>
            <a:r>
              <a:rPr b="1" lang="en-US" sz="600" spc="-1" strike="noStrike">
                <a:solidFill>
                  <a:schemeClr val="lt1">
                    <a:lumMod val="65000"/>
                  </a:schemeClr>
                </a:solidFill>
                <a:latin typeface="Arial"/>
              </a:rPr>
              <a:t>CHOOSE A SLIDE STYLE FROM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Home tab</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New Slide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Choose layout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If layout goes awry, select Reset</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TEXT</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There are 5 levels of formatted text available.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Please move between text  levels using the increase/decrease button on the menu above.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CHANGE SLIDE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Design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Picture or Texture Fill</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image </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REPLACE IMAGE IN SHAPE OR ON PAGE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Right 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Picture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Select your image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OR</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Delete the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icon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the new image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TO REPOSITION IMAGE WITHIN SHAPE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Crop button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fit the whole image inside select FIT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use only a portion select FILL then crop, move or resize image to show properly within shape.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ADD/CHANGE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Insert Menu</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Header &amp;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Tick to activate/Untick to remove</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text</a:t>
            </a:r>
            <a:endParaRPr b="0" lang="en-AU" sz="600" spc="-1" strike="noStrike">
              <a:solidFill>
                <a:srgbClr val="000000"/>
              </a:solidFill>
              <a:latin typeface="Arial"/>
            </a:endParaRPr>
          </a:p>
        </p:txBody>
      </p:sp>
      <p:pic>
        <p:nvPicPr>
          <p:cNvPr id="100" name="Picture 14" descr=""/>
          <p:cNvPicPr/>
          <p:nvPr/>
        </p:nvPicPr>
        <p:blipFill>
          <a:blip r:embed="rId2"/>
          <a:stretch/>
        </p:blipFill>
        <p:spPr>
          <a:xfrm>
            <a:off x="-1967040" y="947520"/>
            <a:ext cx="474480" cy="161280"/>
          </a:xfrm>
          <a:prstGeom prst="rect">
            <a:avLst/>
          </a:prstGeom>
          <a:ln w="0">
            <a:noFill/>
          </a:ln>
        </p:spPr>
      </p:pic>
      <p:pic>
        <p:nvPicPr>
          <p:cNvPr id="101" name="Picture 11" descr=""/>
          <p:cNvPicPr/>
          <p:nvPr/>
        </p:nvPicPr>
        <p:blipFill>
          <a:blip r:embed="rId3"/>
          <a:stretch/>
        </p:blipFill>
        <p:spPr>
          <a:xfrm>
            <a:off x="0" y="4690800"/>
            <a:ext cx="9143640" cy="255600"/>
          </a:xfrm>
          <a:prstGeom prst="rect">
            <a:avLst/>
          </a:prstGeom>
          <a:ln w="0">
            <a:noFill/>
          </a:ln>
        </p:spPr>
      </p:pic>
      <p:sp>
        <p:nvSpPr>
          <p:cNvPr id="102" name="PlaceHolder 1"/>
          <p:cNvSpPr>
            <a:spLocks noGrp="1"/>
          </p:cNvSpPr>
          <p:nvPr>
            <p:ph type="body"/>
          </p:nvPr>
        </p:nvSpPr>
        <p:spPr>
          <a:xfrm>
            <a:off x="5472000" y="324000"/>
            <a:ext cx="3311640" cy="1979640"/>
          </a:xfrm>
          <a:prstGeom prst="rect">
            <a:avLst/>
          </a:prstGeom>
          <a:noFill/>
          <a:ln w="0">
            <a:noFill/>
          </a:ln>
        </p:spPr>
        <p:txBody>
          <a:bodyPr lIns="0" rIns="0" tIns="0" bIns="0" anchor="t">
            <a:noAutofit/>
          </a:bodyPr>
          <a:p>
            <a:pPr indent="0" defTabSz="685800">
              <a:lnSpc>
                <a:spcPct val="80000"/>
              </a:lnSpc>
              <a:spcAft>
                <a:spcPts val="601"/>
              </a:spcAft>
              <a:buNone/>
              <a:tabLst>
                <a:tab algn="l" pos="0"/>
              </a:tabLst>
            </a:pPr>
            <a:r>
              <a:rPr b="0" lang="en-GB" sz="2000" spc="-1" strike="noStrike">
                <a:solidFill>
                  <a:schemeClr val="dk1"/>
                </a:solidFill>
                <a:latin typeface="Public Sans"/>
              </a:rPr>
              <a:t>Click to edit Master text styles</a:t>
            </a:r>
            <a:endParaRPr b="0" lang="en-US" sz="2000" spc="-1" strike="noStrike">
              <a:solidFill>
                <a:schemeClr val="accent1"/>
              </a:solidFill>
              <a:latin typeface="Public Sans"/>
            </a:endParaRPr>
          </a:p>
        </p:txBody>
      </p:sp>
      <p:sp>
        <p:nvSpPr>
          <p:cNvPr id="103" name="PlaceHolder 2"/>
          <p:cNvSpPr>
            <a:spLocks noGrp="1"/>
          </p:cNvSpPr>
          <p:nvPr>
            <p:ph type="sldNum" idx="21"/>
          </p:nvPr>
        </p:nvSpPr>
        <p:spPr>
          <a:xfrm>
            <a:off x="324000" y="4914000"/>
            <a:ext cx="35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cap="all">
                <a:solidFill>
                  <a:schemeClr val="dk1"/>
                </a:solidFill>
                <a:latin typeface="Arial"/>
              </a:defRPr>
            </a:lvl1pPr>
          </a:lstStyle>
          <a:p>
            <a:pPr indent="0" defTabSz="457200">
              <a:lnSpc>
                <a:spcPct val="100000"/>
              </a:lnSpc>
              <a:buNone/>
            </a:pPr>
            <a:fld id="{D482AD28-DA8F-42AD-B917-D6152CB7B0F9}" type="slidenum">
              <a:rPr b="0" lang="en-AU" sz="600" spc="-1" strike="noStrike" cap="all">
                <a:solidFill>
                  <a:schemeClr val="dk1"/>
                </a:solidFill>
                <a:latin typeface="Arial"/>
              </a:rPr>
              <a:t>&lt;number&gt;</a:t>
            </a:fld>
            <a:endParaRPr b="0" lang="en-AU" sz="600" spc="-1" strike="noStrike">
              <a:solidFill>
                <a:srgbClr val="000000"/>
              </a:solidFill>
              <a:latin typeface="Times New Roman"/>
            </a:endParaRPr>
          </a:p>
        </p:txBody>
      </p:sp>
      <p:sp>
        <p:nvSpPr>
          <p:cNvPr id="104" name="PlaceHolder 3"/>
          <p:cNvSpPr>
            <a:spLocks noGrp="1"/>
          </p:cNvSpPr>
          <p:nvPr>
            <p:ph type="body"/>
          </p:nvPr>
        </p:nvSpPr>
        <p:spPr>
          <a:xfrm>
            <a:off x="324000" y="324000"/>
            <a:ext cx="4103640" cy="4103640"/>
          </a:xfrm>
          <a:prstGeom prst="rect">
            <a:avLst/>
          </a:prstGeom>
          <a:noFill/>
          <a:ln w="0">
            <a:noFill/>
          </a:ln>
        </p:spPr>
        <p:txBody>
          <a:bodyPr lIns="90000" rIns="90000" tIns="45000" bIns="45000" anchor="t">
            <a:noAutofit/>
          </a:bodyPr>
          <a:p>
            <a:pPr indent="0" defTabSz="457200">
              <a:lnSpc>
                <a:spcPct val="100000"/>
              </a:lnSpc>
              <a:buNone/>
            </a:pPr>
            <a:r>
              <a:rPr b="0" lang="en-GB" sz="1800" spc="-1" strike="noStrike">
                <a:solidFill>
                  <a:schemeClr val="dk1"/>
                </a:solidFill>
                <a:latin typeface="Public Sans Light"/>
              </a:rPr>
              <a:t>Click icon to add picture</a:t>
            </a:r>
            <a:endParaRPr b="0" lang="en-US" sz="1800" spc="-1" strike="noStrike">
              <a:solidFill>
                <a:schemeClr val="accent1"/>
              </a:solidFill>
              <a:latin typeface="Public Sans"/>
            </a:endParaRPr>
          </a:p>
        </p:txBody>
      </p:sp>
      <p:sp>
        <p:nvSpPr>
          <p:cNvPr id="105" name="PlaceHolder 4"/>
          <p:cNvSpPr>
            <a:spLocks noGrp="1"/>
          </p:cNvSpPr>
          <p:nvPr>
            <p:ph type="body"/>
          </p:nvPr>
        </p:nvSpPr>
        <p:spPr>
          <a:xfrm>
            <a:off x="180000" y="630720"/>
            <a:ext cx="107640" cy="3796560"/>
          </a:xfrm>
          <a:prstGeom prst="rect">
            <a:avLst/>
          </a:prstGeom>
          <a:noFill/>
          <a:ln w="0">
            <a:noFill/>
          </a:ln>
        </p:spPr>
        <p:txBody>
          <a:bodyPr lIns="0" rIns="0" tIns="0" bIns="0" anchor="t">
            <a:noAutofit/>
          </a:bodyPr>
          <a:p>
            <a:pPr indent="0" defTabSz="685800">
              <a:lnSpc>
                <a:spcPct val="100000"/>
              </a:lnSpc>
              <a:spcAft>
                <a:spcPts val="601"/>
              </a:spcAft>
              <a:buNone/>
              <a:tabLst>
                <a:tab algn="l" pos="0"/>
              </a:tabLst>
            </a:pPr>
            <a:r>
              <a:rPr b="0" lang="en-US" sz="600" spc="-1" strike="noStrike">
                <a:solidFill>
                  <a:schemeClr val="dk1"/>
                </a:solidFill>
                <a:latin typeface="Public Sans Light"/>
              </a:rPr>
              <a:t>Image credit here</a:t>
            </a:r>
            <a:endParaRPr b="0" lang="en-US" sz="600" spc="-1" strike="noStrike">
              <a:solidFill>
                <a:schemeClr val="accent1"/>
              </a:solidFill>
              <a:latin typeface="Public Sans"/>
            </a:endParaRPr>
          </a:p>
        </p:txBody>
      </p:sp>
      <p:sp>
        <p:nvSpPr>
          <p:cNvPr id="106" name="PlaceHolder 5"/>
          <p:cNvSpPr>
            <a:spLocks noGrp="1"/>
          </p:cNvSpPr>
          <p:nvPr>
            <p:ph type="body"/>
          </p:nvPr>
        </p:nvSpPr>
        <p:spPr>
          <a:xfrm>
            <a:off x="5472000" y="3024000"/>
            <a:ext cx="3311280" cy="1510920"/>
          </a:xfrm>
          <a:prstGeom prst="rect">
            <a:avLst/>
          </a:prstGeom>
          <a:noFill/>
          <a:ln w="0">
            <a:noFill/>
          </a:ln>
        </p:spPr>
        <p:txBody>
          <a:bodyPr lIns="0" rIns="0" tIns="0" bIns="0" anchor="t">
            <a:noAutofit/>
          </a:bodyPr>
          <a:p>
            <a:pPr indent="0" defTabSz="685800">
              <a:lnSpc>
                <a:spcPct val="100000"/>
              </a:lnSpc>
              <a:buNone/>
              <a:tabLst>
                <a:tab algn="l" pos="0"/>
              </a:tabLst>
            </a:pPr>
            <a:r>
              <a:rPr b="0" lang="en-GB" sz="900" spc="-1" strike="noStrike">
                <a:solidFill>
                  <a:schemeClr val="dk1"/>
                </a:solidFill>
                <a:latin typeface="Public Sans"/>
              </a:rPr>
              <a:t>Click to edit Master text styles</a:t>
            </a:r>
            <a:endParaRPr b="0" lang="en-US" sz="900" spc="-1" strike="noStrike">
              <a:solidFill>
                <a:schemeClr val="accent1"/>
              </a:solidFill>
              <a:latin typeface="Public Sans"/>
            </a:endParaRPr>
          </a:p>
          <a:p>
            <a:pPr indent="0" defTabSz="685800">
              <a:lnSpc>
                <a:spcPct val="100000"/>
              </a:lnSpc>
              <a:buNone/>
              <a:tabLst>
                <a:tab algn="l" pos="0"/>
              </a:tabLst>
            </a:pPr>
            <a:r>
              <a:rPr b="0" lang="en-GB" sz="900" spc="-1" strike="noStrike">
                <a:solidFill>
                  <a:schemeClr val="dk1"/>
                </a:solidFill>
                <a:latin typeface="Public Sans Light"/>
              </a:rPr>
              <a:t>Second level</a:t>
            </a:r>
            <a:endParaRPr b="0" lang="en-US" sz="900" spc="-1" strike="noStrike">
              <a:solidFill>
                <a:schemeClr val="accent1"/>
              </a:solidFill>
              <a:latin typeface="Public Sans"/>
            </a:endParaRPr>
          </a:p>
        </p:txBody>
      </p:sp>
      <p:sp>
        <p:nvSpPr>
          <p:cNvPr id="107" name="PlaceHolder 6"/>
          <p:cNvSpPr>
            <a:spLocks noGrp="1"/>
          </p:cNvSpPr>
          <p:nvPr>
            <p:ph type="ftr" idx="22"/>
          </p:nvPr>
        </p:nvSpPr>
        <p:spPr>
          <a:xfrm>
            <a:off x="1117800" y="4914000"/>
            <a:ext cx="539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a:solidFill>
                  <a:schemeClr val="dk1"/>
                </a:solidFill>
                <a:latin typeface="Arial"/>
              </a:defRPr>
            </a:lvl1pPr>
          </a:lstStyle>
          <a:p>
            <a:pPr indent="0" defTabSz="457200">
              <a:lnSpc>
                <a:spcPct val="100000"/>
              </a:lnSpc>
              <a:buNone/>
            </a:pPr>
            <a:r>
              <a:rPr b="0" lang="en-AU" sz="600" spc="-1" strike="noStrike">
                <a:solidFill>
                  <a:schemeClr val="dk1"/>
                </a:solidFill>
                <a:latin typeface="Arial"/>
              </a:rPr>
              <a:t>&lt;footer&gt;</a:t>
            </a:r>
            <a:endParaRPr b="0" lang="en-AU" sz="6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73" r:id="rId4"/>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accent1"/>
        </a:solidFill>
      </p:bgPr>
    </p:bg>
    <p:spTree>
      <p:nvGrpSpPr>
        <p:cNvPr id="1" name=""/>
        <p:cNvGrpSpPr/>
        <p:nvPr/>
      </p:nvGrpSpPr>
      <p:grpSpPr>
        <a:xfrm>
          <a:off x="0" y="0"/>
          <a:ext cx="0" cy="0"/>
          <a:chOff x="0" y="0"/>
          <a:chExt cx="0" cy="0"/>
        </a:xfrm>
      </p:grpSpPr>
      <p:sp>
        <p:nvSpPr>
          <p:cNvPr id="108" name="TextBox 9"/>
          <p:cNvSpPr/>
          <p:nvPr/>
        </p:nvSpPr>
        <p:spPr>
          <a:xfrm>
            <a:off x="-1967040" y="10800"/>
            <a:ext cx="1908360" cy="3749400"/>
          </a:xfrm>
          <a:prstGeom prst="rect">
            <a:avLst/>
          </a:prstGeom>
          <a:noFill/>
          <a:ln w="0">
            <a:noFill/>
          </a:ln>
        </p:spPr>
        <p:style>
          <a:lnRef idx="0"/>
          <a:fillRef idx="0"/>
          <a:effectRef idx="0"/>
          <a:fontRef idx="minor"/>
        </p:style>
        <p:txBody>
          <a:bodyPr lIns="0" rIns="0" tIns="0" bIns="0" anchor="t">
            <a:spAutoFit/>
          </a:bodyPr>
          <a:p>
            <a:pPr marL="122760" indent="-122760" defTabSz="457200">
              <a:lnSpc>
                <a:spcPct val="100000"/>
              </a:lnSpc>
              <a:tabLst>
                <a:tab algn="l" pos="0"/>
              </a:tabLst>
            </a:pPr>
            <a:r>
              <a:rPr b="1" lang="en-US" sz="600" spc="-1" strike="noStrike">
                <a:solidFill>
                  <a:schemeClr val="lt1">
                    <a:lumMod val="65000"/>
                  </a:schemeClr>
                </a:solidFill>
                <a:latin typeface="Arial"/>
              </a:rPr>
              <a:t>CHOOSE A SLIDE STYLE FROM </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Home tab</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New Slide</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Choose layout</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If layout goes awry, select Reset</a:t>
            </a:r>
            <a:endParaRPr b="0" lang="en-AU" sz="600" spc="-1" strike="noStrike">
              <a:solidFill>
                <a:srgbClr val="ffffff"/>
              </a:solidFill>
              <a:latin typeface="Arial"/>
            </a:endParaRPr>
          </a:p>
          <a:p>
            <a:pPr marL="122760" indent="-122760" defTabSz="457200">
              <a:lnSpc>
                <a:spcPct val="100000"/>
              </a:lnSpc>
              <a:tabLst>
                <a:tab algn="l" pos="0"/>
              </a:tabLst>
            </a:pPr>
            <a:endParaRPr b="0" lang="en-AU" sz="600" spc="-1" strike="noStrike">
              <a:solidFill>
                <a:srgbClr val="ffffff"/>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TEXT</a:t>
            </a:r>
            <a:endParaRPr b="0" lang="en-AU" sz="600" spc="-1" strike="noStrike">
              <a:solidFill>
                <a:srgbClr val="ffffff"/>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There are 5 levels of formatted text available.</a:t>
            </a:r>
            <a:endParaRPr b="0" lang="en-AU" sz="600" spc="-1" strike="noStrike">
              <a:solidFill>
                <a:srgbClr val="ffffff"/>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Please move between text  levels using the increase/decrease button on the menu above.</a:t>
            </a:r>
            <a:endParaRPr b="0" lang="en-AU" sz="600" spc="-1" strike="noStrike">
              <a:solidFill>
                <a:srgbClr val="ffffff"/>
              </a:solidFill>
              <a:latin typeface="Arial"/>
            </a:endParaRPr>
          </a:p>
          <a:p>
            <a:pPr marL="122760" indent="-122760" defTabSz="457200">
              <a:lnSpc>
                <a:spcPct val="100000"/>
              </a:lnSpc>
              <a:tabLst>
                <a:tab algn="l" pos="0"/>
              </a:tabLst>
            </a:pPr>
            <a:endParaRPr b="0" lang="en-AU" sz="600" spc="-1" strike="noStrike">
              <a:solidFill>
                <a:srgbClr val="ffffff"/>
              </a:solidFill>
              <a:latin typeface="Arial"/>
            </a:endParaRPr>
          </a:p>
          <a:p>
            <a:pPr marL="122760" indent="-122760" defTabSz="457200">
              <a:lnSpc>
                <a:spcPct val="100000"/>
              </a:lnSpc>
              <a:tabLst>
                <a:tab algn="l" pos="0"/>
              </a:tabLst>
            </a:pPr>
            <a:endParaRPr b="0" lang="en-AU" sz="600" spc="-1" strike="noStrike">
              <a:solidFill>
                <a:srgbClr val="ffffff"/>
              </a:solidFill>
              <a:latin typeface="Arial"/>
            </a:endParaRPr>
          </a:p>
          <a:p>
            <a:pPr marL="122760" indent="-122760" defTabSz="457200">
              <a:lnSpc>
                <a:spcPct val="100000"/>
              </a:lnSpc>
              <a:tabLst>
                <a:tab algn="l" pos="0"/>
              </a:tabLst>
            </a:pPr>
            <a:endParaRPr b="0" lang="en-AU" sz="600" spc="-1" strike="noStrike">
              <a:solidFill>
                <a:srgbClr val="ffffff"/>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CHANGE SLIDE BACKGROUND</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Design Menu</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Background</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Picture or Texture Fill</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image </a:t>
            </a:r>
            <a:endParaRPr b="0" lang="en-AU" sz="600" spc="-1" strike="noStrike">
              <a:solidFill>
                <a:srgbClr val="ffffff"/>
              </a:solidFill>
              <a:latin typeface="Arial"/>
            </a:endParaRPr>
          </a:p>
          <a:p>
            <a:pPr marL="122760" indent="-122760" defTabSz="457200">
              <a:lnSpc>
                <a:spcPct val="100000"/>
              </a:lnSpc>
              <a:tabLst>
                <a:tab algn="l" pos="0"/>
              </a:tabLst>
            </a:pPr>
            <a:endParaRPr b="0" lang="en-AU" sz="600" spc="-1" strike="noStrike">
              <a:solidFill>
                <a:srgbClr val="ffffff"/>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REPLACE IMAGE IN SHAPE OR ON PAGE</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Right click on image</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Picture</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Select your image</a:t>
            </a:r>
            <a:endParaRPr b="0" lang="en-AU" sz="600" spc="-1" strike="noStrike">
              <a:solidFill>
                <a:srgbClr val="ffffff"/>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OR</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Delete the image</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icon</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the new image</a:t>
            </a:r>
            <a:endParaRPr b="0" lang="en-AU" sz="600" spc="-1" strike="noStrike">
              <a:solidFill>
                <a:srgbClr val="ffffff"/>
              </a:solidFill>
              <a:latin typeface="Arial"/>
            </a:endParaRPr>
          </a:p>
          <a:p>
            <a:pPr marL="122760" indent="-122760" defTabSz="457200">
              <a:lnSpc>
                <a:spcPct val="100000"/>
              </a:lnSpc>
              <a:tabLst>
                <a:tab algn="l" pos="0"/>
              </a:tabLst>
            </a:pPr>
            <a:endParaRPr b="0" lang="en-AU" sz="600" spc="-1" strike="noStrike">
              <a:solidFill>
                <a:srgbClr val="ffffff"/>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TO REPOSITION IMAGE WITHIN SHAPE </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image</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menu</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Crop button</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fit the whole image inside select FIT</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use only a portion select FILL then crop, move or resize image to show properly within shape.</a:t>
            </a:r>
            <a:endParaRPr b="0" lang="en-AU" sz="600" spc="-1" strike="noStrike">
              <a:solidFill>
                <a:srgbClr val="ffffff"/>
              </a:solidFill>
              <a:latin typeface="Arial"/>
            </a:endParaRPr>
          </a:p>
          <a:p>
            <a:pPr marL="122760" indent="-122760" defTabSz="457200">
              <a:lnSpc>
                <a:spcPct val="100000"/>
              </a:lnSpc>
              <a:tabLst>
                <a:tab algn="l" pos="0"/>
              </a:tabLst>
            </a:pPr>
            <a:endParaRPr b="0" lang="en-AU" sz="600" spc="-1" strike="noStrike">
              <a:solidFill>
                <a:srgbClr val="ffffff"/>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ADD/CHANGE FOOTER</a:t>
            </a:r>
            <a:endParaRPr b="0" lang="en-AU" sz="600" spc="-1" strike="noStrike">
              <a:solidFill>
                <a:srgbClr val="ffffff"/>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Insert Menu</a:t>
            </a:r>
            <a:endParaRPr b="0" lang="en-AU" sz="600" spc="-1" strike="noStrike">
              <a:solidFill>
                <a:srgbClr val="ffffff"/>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Header &amp; Footer</a:t>
            </a:r>
            <a:endParaRPr b="0" lang="en-AU" sz="600" spc="-1" strike="noStrike">
              <a:solidFill>
                <a:srgbClr val="ffffff"/>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Tick to activate/Untick to remove</a:t>
            </a:r>
            <a:endParaRPr b="0" lang="en-AU" sz="600" spc="-1" strike="noStrike">
              <a:solidFill>
                <a:srgbClr val="ffffff"/>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text</a:t>
            </a:r>
            <a:endParaRPr b="0" lang="en-AU" sz="600" spc="-1" strike="noStrike">
              <a:solidFill>
                <a:srgbClr val="ffffff"/>
              </a:solidFill>
              <a:latin typeface="Arial"/>
            </a:endParaRPr>
          </a:p>
        </p:txBody>
      </p:sp>
      <p:pic>
        <p:nvPicPr>
          <p:cNvPr id="109" name="Picture 14" descr=""/>
          <p:cNvPicPr/>
          <p:nvPr/>
        </p:nvPicPr>
        <p:blipFill>
          <a:blip r:embed="rId2"/>
          <a:stretch/>
        </p:blipFill>
        <p:spPr>
          <a:xfrm>
            <a:off x="-1967040" y="947520"/>
            <a:ext cx="474480" cy="161280"/>
          </a:xfrm>
          <a:prstGeom prst="rect">
            <a:avLst/>
          </a:prstGeom>
          <a:ln w="0">
            <a:noFill/>
          </a:ln>
        </p:spPr>
      </p:pic>
      <p:pic>
        <p:nvPicPr>
          <p:cNvPr id="110" name="Picture 11" descr=""/>
          <p:cNvPicPr/>
          <p:nvPr/>
        </p:nvPicPr>
        <p:blipFill>
          <a:blip r:embed="rId3"/>
          <a:stretch/>
        </p:blipFill>
        <p:spPr>
          <a:xfrm>
            <a:off x="0" y="4690800"/>
            <a:ext cx="9143640" cy="255600"/>
          </a:xfrm>
          <a:prstGeom prst="rect">
            <a:avLst/>
          </a:prstGeom>
          <a:ln w="0">
            <a:noFill/>
          </a:ln>
        </p:spPr>
      </p:pic>
      <p:sp>
        <p:nvSpPr>
          <p:cNvPr id="111" name="PlaceHolder 1"/>
          <p:cNvSpPr>
            <a:spLocks noGrp="1"/>
          </p:cNvSpPr>
          <p:nvPr>
            <p:ph type="body"/>
          </p:nvPr>
        </p:nvSpPr>
        <p:spPr>
          <a:xfrm>
            <a:off x="2664000" y="324000"/>
            <a:ext cx="4769640" cy="2879640"/>
          </a:xfrm>
          <a:prstGeom prst="rect">
            <a:avLst/>
          </a:prstGeom>
          <a:noFill/>
          <a:ln w="0">
            <a:noFill/>
          </a:ln>
        </p:spPr>
        <p:txBody>
          <a:bodyPr lIns="0" rIns="0" tIns="0" bIns="0" anchor="t">
            <a:noAutofit/>
          </a:bodyPr>
          <a:p>
            <a:pPr indent="0" defTabSz="685800">
              <a:lnSpc>
                <a:spcPct val="80000"/>
              </a:lnSpc>
              <a:spcAft>
                <a:spcPts val="601"/>
              </a:spcAft>
              <a:buNone/>
              <a:tabLst>
                <a:tab algn="l" pos="0"/>
              </a:tabLst>
            </a:pPr>
            <a:r>
              <a:rPr b="0" lang="en-GB" sz="2800" spc="-1" strike="noStrike">
                <a:solidFill>
                  <a:schemeClr val="dk1"/>
                </a:solidFill>
                <a:latin typeface="Public Sans"/>
              </a:rPr>
              <a:t>Click to edit Master text styles</a:t>
            </a:r>
            <a:endParaRPr b="0" lang="en-US" sz="2800" spc="-1" strike="noStrike">
              <a:solidFill>
                <a:schemeClr val="accent1"/>
              </a:solidFill>
              <a:latin typeface="Public Sans"/>
            </a:endParaRPr>
          </a:p>
        </p:txBody>
      </p:sp>
      <p:sp>
        <p:nvSpPr>
          <p:cNvPr id="112" name="PlaceHolder 2"/>
          <p:cNvSpPr>
            <a:spLocks noGrp="1"/>
          </p:cNvSpPr>
          <p:nvPr>
            <p:ph type="sldNum" idx="23"/>
          </p:nvPr>
        </p:nvSpPr>
        <p:spPr>
          <a:xfrm>
            <a:off x="324000" y="4914000"/>
            <a:ext cx="35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cap="all">
                <a:solidFill>
                  <a:schemeClr val="dk1"/>
                </a:solidFill>
                <a:latin typeface="Arial"/>
              </a:defRPr>
            </a:lvl1pPr>
          </a:lstStyle>
          <a:p>
            <a:pPr indent="0" defTabSz="457200">
              <a:lnSpc>
                <a:spcPct val="100000"/>
              </a:lnSpc>
              <a:buNone/>
            </a:pPr>
            <a:fld id="{E0C53283-E1B3-456F-B41D-0CF1B916D993}" type="slidenum">
              <a:rPr b="0" lang="en-AU" sz="600" spc="-1" strike="noStrike" cap="all">
                <a:solidFill>
                  <a:schemeClr val="dk1"/>
                </a:solidFill>
                <a:latin typeface="Arial"/>
              </a:rPr>
              <a:t>&lt;number&gt;</a:t>
            </a:fld>
            <a:endParaRPr b="0" lang="en-AU" sz="600" spc="-1" strike="noStrike">
              <a:solidFill>
                <a:srgbClr val="ffffff"/>
              </a:solidFill>
              <a:latin typeface="Times New Roman"/>
            </a:endParaRPr>
          </a:p>
        </p:txBody>
      </p:sp>
      <p:sp>
        <p:nvSpPr>
          <p:cNvPr id="113" name="PlaceHolder 3"/>
          <p:cNvSpPr>
            <a:spLocks noGrp="1"/>
          </p:cNvSpPr>
          <p:nvPr>
            <p:ph type="body"/>
          </p:nvPr>
        </p:nvSpPr>
        <p:spPr>
          <a:xfrm>
            <a:off x="2664000" y="3024000"/>
            <a:ext cx="3311280" cy="1510920"/>
          </a:xfrm>
          <a:prstGeom prst="rect">
            <a:avLst/>
          </a:prstGeom>
          <a:noFill/>
          <a:ln w="0">
            <a:noFill/>
          </a:ln>
        </p:spPr>
        <p:txBody>
          <a:bodyPr lIns="0" rIns="0" tIns="0" bIns="0" anchor="t">
            <a:noAutofit/>
          </a:bodyPr>
          <a:p>
            <a:pPr indent="0" defTabSz="685800">
              <a:lnSpc>
                <a:spcPct val="100000"/>
              </a:lnSpc>
              <a:buNone/>
              <a:tabLst>
                <a:tab algn="l" pos="0"/>
              </a:tabLst>
            </a:pPr>
            <a:r>
              <a:rPr b="0" lang="en-GB" sz="900" spc="-1" strike="noStrike">
                <a:solidFill>
                  <a:schemeClr val="dk1"/>
                </a:solidFill>
                <a:latin typeface="Public Sans"/>
              </a:rPr>
              <a:t>Click to edit Master text styles</a:t>
            </a:r>
            <a:endParaRPr b="0" lang="en-US" sz="900" spc="-1" strike="noStrike">
              <a:solidFill>
                <a:schemeClr val="accent1"/>
              </a:solidFill>
              <a:latin typeface="Public Sans"/>
            </a:endParaRPr>
          </a:p>
          <a:p>
            <a:pPr indent="0" defTabSz="685800">
              <a:lnSpc>
                <a:spcPct val="100000"/>
              </a:lnSpc>
              <a:buNone/>
              <a:tabLst>
                <a:tab algn="l" pos="0"/>
              </a:tabLst>
            </a:pPr>
            <a:r>
              <a:rPr b="0" lang="en-GB" sz="900" spc="-1" strike="noStrike">
                <a:solidFill>
                  <a:schemeClr val="dk1"/>
                </a:solidFill>
                <a:latin typeface="Public Sans Light"/>
              </a:rPr>
              <a:t>Second level</a:t>
            </a:r>
            <a:endParaRPr b="0" lang="en-US" sz="900" spc="-1" strike="noStrike">
              <a:solidFill>
                <a:schemeClr val="accent1"/>
              </a:solidFill>
              <a:latin typeface="Public Sans"/>
            </a:endParaRPr>
          </a:p>
        </p:txBody>
      </p:sp>
      <p:pic>
        <p:nvPicPr>
          <p:cNvPr id="114" name="Picture 14" descr=""/>
          <p:cNvPicPr/>
          <p:nvPr/>
        </p:nvPicPr>
        <p:blipFill>
          <a:blip r:embed="rId4"/>
          <a:stretch/>
        </p:blipFill>
        <p:spPr>
          <a:xfrm>
            <a:off x="0" y="4690800"/>
            <a:ext cx="9143640" cy="255600"/>
          </a:xfrm>
          <a:prstGeom prst="rect">
            <a:avLst/>
          </a:prstGeom>
          <a:ln w="0">
            <a:noFill/>
          </a:ln>
        </p:spPr>
      </p:pic>
      <p:sp>
        <p:nvSpPr>
          <p:cNvPr id="115" name="PlaceHolder 4"/>
          <p:cNvSpPr>
            <a:spLocks noGrp="1"/>
          </p:cNvSpPr>
          <p:nvPr>
            <p:ph type="ftr" idx="24"/>
          </p:nvPr>
        </p:nvSpPr>
        <p:spPr>
          <a:xfrm>
            <a:off x="1117800" y="4914000"/>
            <a:ext cx="539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a:solidFill>
                  <a:schemeClr val="dk1"/>
                </a:solidFill>
                <a:latin typeface="Arial"/>
              </a:defRPr>
            </a:lvl1pPr>
          </a:lstStyle>
          <a:p>
            <a:pPr indent="0" defTabSz="457200">
              <a:lnSpc>
                <a:spcPct val="100000"/>
              </a:lnSpc>
              <a:buNone/>
            </a:pPr>
            <a:r>
              <a:rPr b="0" lang="en-AU" sz="600" spc="-1" strike="noStrike">
                <a:solidFill>
                  <a:schemeClr val="dk1"/>
                </a:solidFill>
                <a:latin typeface="Arial"/>
              </a:rPr>
              <a:t>&lt;footer&gt;</a:t>
            </a:r>
            <a:endParaRPr b="0" lang="en-AU" sz="600" spc="-1" strike="noStrike">
              <a:solidFill>
                <a:srgbClr val="ffffff"/>
              </a:solidFill>
              <a:latin typeface="Times New Roman"/>
            </a:endParaRPr>
          </a:p>
        </p:txBody>
      </p:sp>
    </p:spTree>
  </p:cSld>
  <p:clrMap bg1="lt1" bg2="lt2" tx1="dk1" tx2="dk2" accent1="accent1" accent2="accent2" accent3="accent3" accent4="accent4" accent5="accent5" accent6="accent6" hlink="hlink" folHlink="folHlink"/>
  <p:sldLayoutIdLst>
    <p:sldLayoutId id="2147483675" r:id="rId5"/>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16" name="TextBox 9"/>
          <p:cNvSpPr/>
          <p:nvPr/>
        </p:nvSpPr>
        <p:spPr>
          <a:xfrm>
            <a:off x="-1967040" y="10800"/>
            <a:ext cx="1908360" cy="3749400"/>
          </a:xfrm>
          <a:prstGeom prst="rect">
            <a:avLst/>
          </a:prstGeom>
          <a:noFill/>
          <a:ln w="0">
            <a:noFill/>
          </a:ln>
        </p:spPr>
        <p:style>
          <a:lnRef idx="0"/>
          <a:fillRef idx="0"/>
          <a:effectRef idx="0"/>
          <a:fontRef idx="minor"/>
        </p:style>
        <p:txBody>
          <a:bodyPr lIns="0" rIns="0" tIns="0" bIns="0" anchor="t">
            <a:spAutoFit/>
          </a:bodyPr>
          <a:p>
            <a:pPr marL="122760" indent="-122760" defTabSz="457200">
              <a:lnSpc>
                <a:spcPct val="100000"/>
              </a:lnSpc>
              <a:tabLst>
                <a:tab algn="l" pos="0"/>
              </a:tabLst>
            </a:pPr>
            <a:r>
              <a:rPr b="1" lang="en-US" sz="600" spc="-1" strike="noStrike">
                <a:solidFill>
                  <a:schemeClr val="lt1">
                    <a:lumMod val="65000"/>
                  </a:schemeClr>
                </a:solidFill>
                <a:latin typeface="Arial"/>
              </a:rPr>
              <a:t>CHOOSE A SLIDE STYLE FROM </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Home tab</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New Slide</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Choose layout</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If layout goes awry, select Reset</a:t>
            </a:r>
            <a:endParaRPr b="0" lang="en-AU" sz="600" spc="-1" strike="noStrike">
              <a:solidFill>
                <a:srgbClr val="ffffff"/>
              </a:solidFill>
              <a:latin typeface="Arial"/>
            </a:endParaRPr>
          </a:p>
          <a:p>
            <a:pPr marL="122760" indent="-122760" defTabSz="457200">
              <a:lnSpc>
                <a:spcPct val="100000"/>
              </a:lnSpc>
              <a:tabLst>
                <a:tab algn="l" pos="0"/>
              </a:tabLst>
            </a:pPr>
            <a:endParaRPr b="0" lang="en-AU" sz="600" spc="-1" strike="noStrike">
              <a:solidFill>
                <a:srgbClr val="ffffff"/>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TEXT</a:t>
            </a:r>
            <a:endParaRPr b="0" lang="en-AU" sz="600" spc="-1" strike="noStrike">
              <a:solidFill>
                <a:srgbClr val="ffffff"/>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There are 5 levels of formatted text available.</a:t>
            </a:r>
            <a:endParaRPr b="0" lang="en-AU" sz="600" spc="-1" strike="noStrike">
              <a:solidFill>
                <a:srgbClr val="ffffff"/>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Please move between text  levels using the increase/decrease button on the menu above.</a:t>
            </a:r>
            <a:endParaRPr b="0" lang="en-AU" sz="600" spc="-1" strike="noStrike">
              <a:solidFill>
                <a:srgbClr val="ffffff"/>
              </a:solidFill>
              <a:latin typeface="Arial"/>
            </a:endParaRPr>
          </a:p>
          <a:p>
            <a:pPr marL="122760" indent="-122760" defTabSz="457200">
              <a:lnSpc>
                <a:spcPct val="100000"/>
              </a:lnSpc>
              <a:tabLst>
                <a:tab algn="l" pos="0"/>
              </a:tabLst>
            </a:pPr>
            <a:endParaRPr b="0" lang="en-AU" sz="600" spc="-1" strike="noStrike">
              <a:solidFill>
                <a:srgbClr val="ffffff"/>
              </a:solidFill>
              <a:latin typeface="Arial"/>
            </a:endParaRPr>
          </a:p>
          <a:p>
            <a:pPr marL="122760" indent="-122760" defTabSz="457200">
              <a:lnSpc>
                <a:spcPct val="100000"/>
              </a:lnSpc>
              <a:tabLst>
                <a:tab algn="l" pos="0"/>
              </a:tabLst>
            </a:pPr>
            <a:endParaRPr b="0" lang="en-AU" sz="600" spc="-1" strike="noStrike">
              <a:solidFill>
                <a:srgbClr val="ffffff"/>
              </a:solidFill>
              <a:latin typeface="Arial"/>
            </a:endParaRPr>
          </a:p>
          <a:p>
            <a:pPr marL="122760" indent="-122760" defTabSz="457200">
              <a:lnSpc>
                <a:spcPct val="100000"/>
              </a:lnSpc>
              <a:tabLst>
                <a:tab algn="l" pos="0"/>
              </a:tabLst>
            </a:pPr>
            <a:endParaRPr b="0" lang="en-AU" sz="600" spc="-1" strike="noStrike">
              <a:solidFill>
                <a:srgbClr val="ffffff"/>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CHANGE SLIDE BACKGROUND</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Design Menu</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Format Background</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Picture or Texture Fill</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Find image </a:t>
            </a:r>
            <a:endParaRPr b="0" lang="en-AU" sz="600" spc="-1" strike="noStrike">
              <a:solidFill>
                <a:srgbClr val="ffffff"/>
              </a:solidFill>
              <a:latin typeface="Arial"/>
            </a:endParaRPr>
          </a:p>
          <a:p>
            <a:pPr marL="122760" indent="-122760" defTabSz="457200">
              <a:lnSpc>
                <a:spcPct val="100000"/>
              </a:lnSpc>
              <a:tabLst>
                <a:tab algn="l" pos="0"/>
              </a:tabLst>
            </a:pPr>
            <a:endParaRPr b="0" lang="en-AU" sz="600" spc="-1" strike="noStrike">
              <a:solidFill>
                <a:srgbClr val="ffffff"/>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REPLACE IMAGE IN SHAPE OR ON PAGE</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Right click on image</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Change Picture</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Select your image</a:t>
            </a:r>
            <a:endParaRPr b="0" lang="en-AU" sz="600" spc="-1" strike="noStrike">
              <a:solidFill>
                <a:srgbClr val="ffffff"/>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OR</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Delete the image</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Click on icon</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Find the new image</a:t>
            </a:r>
            <a:endParaRPr b="0" lang="en-AU" sz="600" spc="-1" strike="noStrike">
              <a:solidFill>
                <a:srgbClr val="ffffff"/>
              </a:solidFill>
              <a:latin typeface="Arial"/>
            </a:endParaRPr>
          </a:p>
          <a:p>
            <a:pPr marL="122760" indent="-122760" defTabSz="457200">
              <a:lnSpc>
                <a:spcPct val="100000"/>
              </a:lnSpc>
              <a:tabLst>
                <a:tab algn="l" pos="0"/>
              </a:tabLst>
            </a:pPr>
            <a:endParaRPr b="0" lang="en-AU" sz="600" spc="-1" strike="noStrike">
              <a:solidFill>
                <a:srgbClr val="ffffff"/>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TO REPOSITION IMAGE WITHIN SHAPE </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Click on image</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Format menu</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Click on Crop button</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To fit the whole image inside select FIT</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To use only a portion select FILL then crop, move or resize image to show properly within shape.</a:t>
            </a:r>
            <a:endParaRPr b="0" lang="en-AU" sz="600" spc="-1" strike="noStrike">
              <a:solidFill>
                <a:srgbClr val="ffffff"/>
              </a:solidFill>
              <a:latin typeface="Arial"/>
            </a:endParaRPr>
          </a:p>
          <a:p>
            <a:pPr marL="122760" indent="-122760" defTabSz="457200">
              <a:lnSpc>
                <a:spcPct val="100000"/>
              </a:lnSpc>
              <a:tabLst>
                <a:tab algn="l" pos="0"/>
              </a:tabLst>
            </a:pPr>
            <a:endParaRPr b="0" lang="en-AU" sz="600" spc="-1" strike="noStrike">
              <a:solidFill>
                <a:srgbClr val="ffffff"/>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ADD/CHANGE FOOTER</a:t>
            </a:r>
            <a:endParaRPr b="0" lang="en-AU" sz="600" spc="-1" strike="noStrike">
              <a:solidFill>
                <a:srgbClr val="ffffff"/>
              </a:solidFill>
              <a:latin typeface="Arial"/>
            </a:endParaRPr>
          </a:p>
          <a:p>
            <a:pPr marL="179280" indent="-179280" defTabSz="9144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Insert Menu</a:t>
            </a:r>
            <a:endParaRPr b="0" lang="en-AU" sz="600" spc="-1" strike="noStrike">
              <a:solidFill>
                <a:srgbClr val="ffffff"/>
              </a:solidFill>
              <a:latin typeface="Arial"/>
            </a:endParaRPr>
          </a:p>
          <a:p>
            <a:pPr marL="179280" indent="-179280" defTabSz="9144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Header &amp; Footer</a:t>
            </a:r>
            <a:endParaRPr b="0" lang="en-AU" sz="600" spc="-1" strike="noStrike">
              <a:solidFill>
                <a:srgbClr val="ffffff"/>
              </a:solidFill>
              <a:latin typeface="Arial"/>
            </a:endParaRPr>
          </a:p>
          <a:p>
            <a:pPr marL="179280" indent="-179280" defTabSz="9144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Tick to activate/Untick to remove</a:t>
            </a:r>
            <a:endParaRPr b="0" lang="en-AU" sz="600" spc="-1" strike="noStrike">
              <a:solidFill>
                <a:srgbClr val="ffffff"/>
              </a:solidFill>
              <a:latin typeface="Arial"/>
            </a:endParaRPr>
          </a:p>
          <a:p>
            <a:pPr marL="179280" indent="-179280" defTabSz="9144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Change text</a:t>
            </a:r>
            <a:endParaRPr b="0" lang="en-AU" sz="600" spc="-1" strike="noStrike">
              <a:solidFill>
                <a:srgbClr val="ffffff"/>
              </a:solidFill>
              <a:latin typeface="Arial"/>
            </a:endParaRPr>
          </a:p>
        </p:txBody>
      </p:sp>
      <p:pic>
        <p:nvPicPr>
          <p:cNvPr id="117" name="Picture 14" descr=""/>
          <p:cNvPicPr/>
          <p:nvPr/>
        </p:nvPicPr>
        <p:blipFill>
          <a:blip r:embed="rId2"/>
          <a:stretch/>
        </p:blipFill>
        <p:spPr>
          <a:xfrm>
            <a:off x="-1967040" y="947520"/>
            <a:ext cx="474480" cy="161280"/>
          </a:xfrm>
          <a:prstGeom prst="rect">
            <a:avLst/>
          </a:prstGeom>
          <a:ln w="0">
            <a:noFill/>
          </a:ln>
        </p:spPr>
      </p:pic>
      <p:pic>
        <p:nvPicPr>
          <p:cNvPr id="118" name="Picture 11" descr=""/>
          <p:cNvPicPr/>
          <p:nvPr/>
        </p:nvPicPr>
        <p:blipFill>
          <a:blip r:embed="rId3"/>
          <a:stretch/>
        </p:blipFill>
        <p:spPr>
          <a:xfrm>
            <a:off x="0" y="4690800"/>
            <a:ext cx="9143640" cy="255600"/>
          </a:xfrm>
          <a:prstGeom prst="rect">
            <a:avLst/>
          </a:prstGeom>
          <a:ln w="0">
            <a:noFill/>
          </a:ln>
        </p:spPr>
      </p:pic>
      <p:sp>
        <p:nvSpPr>
          <p:cNvPr id="119" name="PlaceHolder 1"/>
          <p:cNvSpPr>
            <a:spLocks noGrp="1"/>
          </p:cNvSpPr>
          <p:nvPr>
            <p:ph type="body"/>
          </p:nvPr>
        </p:nvSpPr>
        <p:spPr>
          <a:xfrm>
            <a:off x="540000" y="324000"/>
            <a:ext cx="4769640" cy="2879640"/>
          </a:xfrm>
          <a:prstGeom prst="rect">
            <a:avLst/>
          </a:prstGeom>
          <a:noFill/>
          <a:ln w="0">
            <a:noFill/>
          </a:ln>
        </p:spPr>
        <p:txBody>
          <a:bodyPr lIns="0" rIns="0" tIns="0" bIns="0" anchor="t">
            <a:noAutofit/>
          </a:bodyPr>
          <a:p>
            <a:pPr indent="0" defTabSz="685800">
              <a:lnSpc>
                <a:spcPct val="80000"/>
              </a:lnSpc>
              <a:spcAft>
                <a:spcPts val="601"/>
              </a:spcAft>
              <a:buNone/>
              <a:tabLst>
                <a:tab algn="l" pos="0"/>
              </a:tabLst>
            </a:pPr>
            <a:r>
              <a:rPr b="0" lang="en-GB" sz="2800" spc="-1" strike="noStrike">
                <a:solidFill>
                  <a:schemeClr val="dk1"/>
                </a:solidFill>
                <a:latin typeface="Public Sans"/>
              </a:rPr>
              <a:t>Click to edit Master text styles</a:t>
            </a:r>
            <a:endParaRPr b="0" lang="en-US" sz="2800" spc="-1" strike="noStrike">
              <a:solidFill>
                <a:schemeClr val="accent1"/>
              </a:solidFill>
              <a:latin typeface="Public Sans"/>
            </a:endParaRPr>
          </a:p>
        </p:txBody>
      </p:sp>
      <p:sp>
        <p:nvSpPr>
          <p:cNvPr id="120" name="PlaceHolder 2"/>
          <p:cNvSpPr>
            <a:spLocks noGrp="1"/>
          </p:cNvSpPr>
          <p:nvPr>
            <p:ph type="sldNum" idx="25"/>
          </p:nvPr>
        </p:nvSpPr>
        <p:spPr>
          <a:xfrm>
            <a:off x="324000" y="4914000"/>
            <a:ext cx="35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cap="all">
                <a:solidFill>
                  <a:schemeClr val="dk1"/>
                </a:solidFill>
                <a:latin typeface="Arial"/>
              </a:defRPr>
            </a:lvl1pPr>
          </a:lstStyle>
          <a:p>
            <a:pPr indent="0" defTabSz="457200">
              <a:lnSpc>
                <a:spcPct val="100000"/>
              </a:lnSpc>
              <a:buNone/>
            </a:pPr>
            <a:fld id="{F6568172-EA33-42C6-8773-E3005AA4D73E}" type="slidenum">
              <a:rPr b="0" lang="en-AU" sz="600" spc="-1" strike="noStrike" cap="all">
                <a:solidFill>
                  <a:schemeClr val="dk1"/>
                </a:solidFill>
                <a:latin typeface="Arial"/>
              </a:rPr>
              <a:t>&lt;number&gt;</a:t>
            </a:fld>
            <a:endParaRPr b="0" lang="en-AU" sz="600" spc="-1" strike="noStrike">
              <a:solidFill>
                <a:srgbClr val="ffffff"/>
              </a:solidFill>
              <a:latin typeface="Times New Roman"/>
            </a:endParaRPr>
          </a:p>
        </p:txBody>
      </p:sp>
      <p:sp>
        <p:nvSpPr>
          <p:cNvPr id="121" name="PlaceHolder 3"/>
          <p:cNvSpPr>
            <a:spLocks noGrp="1"/>
          </p:cNvSpPr>
          <p:nvPr>
            <p:ph type="body"/>
          </p:nvPr>
        </p:nvSpPr>
        <p:spPr>
          <a:xfrm>
            <a:off x="540000" y="3024000"/>
            <a:ext cx="3311280" cy="1510920"/>
          </a:xfrm>
          <a:prstGeom prst="rect">
            <a:avLst/>
          </a:prstGeom>
          <a:noFill/>
          <a:ln w="0">
            <a:noFill/>
          </a:ln>
        </p:spPr>
        <p:txBody>
          <a:bodyPr lIns="0" rIns="0" tIns="0" bIns="0" anchor="t">
            <a:noAutofit/>
          </a:bodyPr>
          <a:p>
            <a:pPr indent="0" defTabSz="685800">
              <a:lnSpc>
                <a:spcPct val="100000"/>
              </a:lnSpc>
              <a:buNone/>
              <a:tabLst>
                <a:tab algn="l" pos="0"/>
              </a:tabLst>
            </a:pPr>
            <a:r>
              <a:rPr b="0" lang="en-GB" sz="900" spc="-1" strike="noStrike">
                <a:solidFill>
                  <a:schemeClr val="dk1"/>
                </a:solidFill>
                <a:latin typeface="Public Sans"/>
              </a:rPr>
              <a:t>Click to edit Master text styles</a:t>
            </a:r>
            <a:endParaRPr b="0" lang="en-US" sz="900" spc="-1" strike="noStrike">
              <a:solidFill>
                <a:schemeClr val="accent1"/>
              </a:solidFill>
              <a:latin typeface="Public Sans"/>
            </a:endParaRPr>
          </a:p>
          <a:p>
            <a:pPr indent="0" defTabSz="685800">
              <a:lnSpc>
                <a:spcPct val="100000"/>
              </a:lnSpc>
              <a:buNone/>
              <a:tabLst>
                <a:tab algn="l" pos="0"/>
              </a:tabLst>
            </a:pPr>
            <a:r>
              <a:rPr b="0" lang="en-GB" sz="900" spc="-1" strike="noStrike">
                <a:solidFill>
                  <a:schemeClr val="dk1"/>
                </a:solidFill>
                <a:latin typeface="Public Sans Light"/>
              </a:rPr>
              <a:t>Second level</a:t>
            </a:r>
            <a:endParaRPr b="0" lang="en-US" sz="900" spc="-1" strike="noStrike">
              <a:solidFill>
                <a:schemeClr val="accent1"/>
              </a:solidFill>
              <a:latin typeface="Public Sans"/>
            </a:endParaRPr>
          </a:p>
        </p:txBody>
      </p:sp>
      <p:sp>
        <p:nvSpPr>
          <p:cNvPr id="122" name="PlaceHolder 4"/>
          <p:cNvSpPr>
            <a:spLocks noGrp="1"/>
          </p:cNvSpPr>
          <p:nvPr>
            <p:ph type="ftr" idx="26"/>
          </p:nvPr>
        </p:nvSpPr>
        <p:spPr>
          <a:xfrm>
            <a:off x="1117800" y="4914000"/>
            <a:ext cx="539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a:solidFill>
                  <a:schemeClr val="dk1"/>
                </a:solidFill>
                <a:latin typeface="Arial"/>
              </a:defRPr>
            </a:lvl1pPr>
          </a:lstStyle>
          <a:p>
            <a:pPr indent="0" defTabSz="457200">
              <a:lnSpc>
                <a:spcPct val="100000"/>
              </a:lnSpc>
              <a:buNone/>
            </a:pPr>
            <a:r>
              <a:rPr b="0" lang="en-AU" sz="600" spc="-1" strike="noStrike">
                <a:solidFill>
                  <a:schemeClr val="dk1"/>
                </a:solidFill>
                <a:latin typeface="Arial"/>
              </a:rPr>
              <a:t>&lt;footer&gt;</a:t>
            </a:r>
            <a:endParaRPr b="0" lang="en-AU" sz="600" spc="-1" strike="noStrike">
              <a:solidFill>
                <a:srgbClr val="ffffff"/>
              </a:solidFill>
              <a:latin typeface="Times New Roman"/>
            </a:endParaRPr>
          </a:p>
        </p:txBody>
      </p:sp>
    </p:spTree>
  </p:cSld>
  <p:clrMap bg1="lt1" bg2="lt2" tx1="dk1" tx2="dk2" accent1="accent1" accent2="accent2" accent3="accent3" accent4="accent4" accent5="accent5" accent6="accent6" hlink="hlink" folHlink="folHlink"/>
  <p:sldLayoutIdLst>
    <p:sldLayoutId id="2147483677" r:id="rId4"/>
  </p:sldLayoutIdLst>
</p:sldMaster>
</file>

<file path=ppt/slideMasters/slideMaster1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3" name="TextBox 9"/>
          <p:cNvSpPr/>
          <p:nvPr/>
        </p:nvSpPr>
        <p:spPr>
          <a:xfrm>
            <a:off x="-1967040" y="10800"/>
            <a:ext cx="1908360" cy="3749400"/>
          </a:xfrm>
          <a:prstGeom prst="rect">
            <a:avLst/>
          </a:prstGeom>
          <a:noFill/>
          <a:ln w="0">
            <a:noFill/>
          </a:ln>
        </p:spPr>
        <p:style>
          <a:lnRef idx="0"/>
          <a:fillRef idx="0"/>
          <a:effectRef idx="0"/>
          <a:fontRef idx="minor"/>
        </p:style>
        <p:txBody>
          <a:bodyPr lIns="0" rIns="0" tIns="0" bIns="0" anchor="t">
            <a:spAutoFit/>
          </a:bodyPr>
          <a:p>
            <a:pPr marL="122760" indent="-122760" defTabSz="457200">
              <a:lnSpc>
                <a:spcPct val="100000"/>
              </a:lnSpc>
              <a:tabLst>
                <a:tab algn="l" pos="0"/>
              </a:tabLst>
            </a:pPr>
            <a:r>
              <a:rPr b="1" lang="en-US" sz="600" spc="-1" strike="noStrike">
                <a:solidFill>
                  <a:schemeClr val="lt1">
                    <a:lumMod val="65000"/>
                  </a:schemeClr>
                </a:solidFill>
                <a:latin typeface="Arial"/>
              </a:rPr>
              <a:t>CHOOSE A SLIDE STYLE FROM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Home tab</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New Slide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Choose layout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If layout goes awry, select Reset</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TEXT</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There are 5 levels of formatted text available.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Please move between text  levels using the increase/decrease button on the menu above.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CHANGE SLIDE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Design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Picture or Texture Fill</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image </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REPLACE IMAGE IN SHAPE OR ON PAGE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Right 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Picture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Select your image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OR</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Delete the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icon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the new image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TO REPOSITION IMAGE WITHIN SHAPE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Crop button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fit the whole image inside select FIT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use only a portion select FILL then crop, move or resize image to show properly within shape.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ADD/CHANGE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Insert Menu</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Header &amp;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Tick to activate/Untick to remove</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text</a:t>
            </a:r>
            <a:endParaRPr b="0" lang="en-AU" sz="600" spc="-1" strike="noStrike">
              <a:solidFill>
                <a:srgbClr val="000000"/>
              </a:solidFill>
              <a:latin typeface="Arial"/>
            </a:endParaRPr>
          </a:p>
        </p:txBody>
      </p:sp>
      <p:pic>
        <p:nvPicPr>
          <p:cNvPr id="124" name="Picture 14" descr=""/>
          <p:cNvPicPr/>
          <p:nvPr/>
        </p:nvPicPr>
        <p:blipFill>
          <a:blip r:embed="rId2"/>
          <a:stretch/>
        </p:blipFill>
        <p:spPr>
          <a:xfrm>
            <a:off x="-1967040" y="947520"/>
            <a:ext cx="474480" cy="161280"/>
          </a:xfrm>
          <a:prstGeom prst="rect">
            <a:avLst/>
          </a:prstGeom>
          <a:ln w="0">
            <a:noFill/>
          </a:ln>
        </p:spPr>
      </p:pic>
      <p:pic>
        <p:nvPicPr>
          <p:cNvPr id="125" name="Picture 11" descr=""/>
          <p:cNvPicPr/>
          <p:nvPr/>
        </p:nvPicPr>
        <p:blipFill>
          <a:blip r:embed="rId3"/>
          <a:stretch/>
        </p:blipFill>
        <p:spPr>
          <a:xfrm>
            <a:off x="0" y="4690800"/>
            <a:ext cx="9143640" cy="255600"/>
          </a:xfrm>
          <a:prstGeom prst="rect">
            <a:avLst/>
          </a:prstGeom>
          <a:ln w="0">
            <a:noFill/>
          </a:ln>
        </p:spPr>
      </p:pic>
      <p:sp>
        <p:nvSpPr>
          <p:cNvPr id="126" name="PlaceHolder 1"/>
          <p:cNvSpPr>
            <a:spLocks noGrp="1"/>
          </p:cNvSpPr>
          <p:nvPr>
            <p:ph type="body"/>
          </p:nvPr>
        </p:nvSpPr>
        <p:spPr>
          <a:xfrm>
            <a:off x="324000" y="1260000"/>
            <a:ext cx="3959640" cy="3239640"/>
          </a:xfrm>
          <a:prstGeom prst="rect">
            <a:avLst/>
          </a:prstGeom>
          <a:noFill/>
          <a:ln w="0">
            <a:noFill/>
          </a:ln>
        </p:spPr>
        <p:txBody>
          <a:bodyPr lIns="0" rIns="0" tIns="0" bIns="0" anchor="t">
            <a:noAutofit/>
          </a:bodyPr>
          <a:p>
            <a:pPr indent="0" defTabSz="685800">
              <a:lnSpc>
                <a:spcPct val="100000"/>
              </a:lnSpc>
              <a:spcAft>
                <a:spcPts val="601"/>
              </a:spcAft>
              <a:buNone/>
              <a:tabLst>
                <a:tab algn="l" pos="0"/>
              </a:tabLst>
            </a:pPr>
            <a:r>
              <a:rPr b="0" lang="en-GB" sz="1400" spc="-1" strike="noStrike">
                <a:solidFill>
                  <a:schemeClr val="accent1"/>
                </a:solidFill>
                <a:latin typeface="Public Sans"/>
              </a:rPr>
              <a:t>Click to edit Master text styles</a:t>
            </a:r>
            <a:endParaRPr b="0" lang="en-US" sz="1400" spc="-1" strike="noStrike">
              <a:solidFill>
                <a:schemeClr val="accent1"/>
              </a:solidFill>
              <a:latin typeface="Public Sans"/>
            </a:endParaRPr>
          </a:p>
          <a:p>
            <a:pPr indent="0" defTabSz="685800">
              <a:lnSpc>
                <a:spcPct val="100000"/>
              </a:lnSpc>
              <a:spcAft>
                <a:spcPts val="601"/>
              </a:spcAft>
              <a:buNone/>
              <a:tabLst>
                <a:tab algn="l" pos="0"/>
              </a:tabLst>
            </a:pPr>
            <a:r>
              <a:rPr b="0" lang="en-GB" sz="1100" spc="-1" strike="noStrike">
                <a:solidFill>
                  <a:schemeClr val="dk1"/>
                </a:solidFill>
                <a:latin typeface="Public Sans Light"/>
              </a:rPr>
              <a:t>Second level</a:t>
            </a:r>
            <a:endParaRPr b="0" lang="en-US" sz="1100" spc="-1" strike="noStrike">
              <a:solidFill>
                <a:schemeClr val="accent1"/>
              </a:solidFill>
              <a:latin typeface="Public Sans"/>
            </a:endParaRPr>
          </a:p>
          <a:p>
            <a:pPr lvl="2" marL="180000" indent="-180000" defTabSz="685800">
              <a:lnSpc>
                <a:spcPct val="100000"/>
              </a:lnSpc>
              <a:spcAft>
                <a:spcPts val="601"/>
              </a:spcAft>
              <a:buClr>
                <a:srgbClr val="be830e"/>
              </a:buClr>
              <a:buFont typeface="Arial"/>
              <a:buChar char="•"/>
              <a:tabLst>
                <a:tab algn="l" pos="0"/>
              </a:tabLst>
            </a:pPr>
            <a:r>
              <a:rPr b="0" lang="en-GB" sz="1100" spc="-1" strike="noStrike">
                <a:solidFill>
                  <a:schemeClr val="dk1"/>
                </a:solidFill>
                <a:latin typeface="Public Sans Light"/>
              </a:rPr>
              <a:t>Third level</a:t>
            </a:r>
            <a:endParaRPr b="0" lang="en-US" sz="1100" spc="-1" strike="noStrike">
              <a:solidFill>
                <a:schemeClr val="dk1"/>
              </a:solidFill>
              <a:latin typeface="Public Sans Light"/>
            </a:endParaRPr>
          </a:p>
          <a:p>
            <a:pPr lvl="3" marL="360000" indent="-180000" defTabSz="685800">
              <a:lnSpc>
                <a:spcPct val="100000"/>
              </a:lnSpc>
              <a:spcAft>
                <a:spcPts val="601"/>
              </a:spcAft>
              <a:buClr>
                <a:srgbClr val="be830e"/>
              </a:buClr>
              <a:buFont typeface="Times New Roman"/>
              <a:buChar char="–"/>
              <a:tabLst>
                <a:tab algn="l" pos="0"/>
              </a:tabLst>
            </a:pPr>
            <a:r>
              <a:rPr b="0" lang="en-GB" sz="1100" spc="-1" strike="noStrike">
                <a:solidFill>
                  <a:schemeClr val="dk1"/>
                </a:solidFill>
                <a:latin typeface="Public Sans Light"/>
              </a:rPr>
              <a:t>Fourth level</a:t>
            </a:r>
            <a:endParaRPr b="0" lang="en-US" sz="1100" spc="-1" strike="noStrike">
              <a:solidFill>
                <a:schemeClr val="dk1"/>
              </a:solidFill>
              <a:latin typeface="Public Sans Light"/>
            </a:endParaRPr>
          </a:p>
          <a:p>
            <a:pPr lvl="4" marL="540000" indent="-180000" defTabSz="685800">
              <a:lnSpc>
                <a:spcPct val="100000"/>
              </a:lnSpc>
              <a:spcAft>
                <a:spcPts val="601"/>
              </a:spcAft>
              <a:buClr>
                <a:srgbClr val="be830e"/>
              </a:buClr>
              <a:buFont typeface="Sofia Pro Light"/>
              <a:buChar char="»"/>
              <a:tabLst>
                <a:tab algn="l" pos="0"/>
              </a:tabLst>
            </a:pPr>
            <a:r>
              <a:rPr b="0" lang="en-GB" sz="1100" spc="-1" strike="noStrike">
                <a:solidFill>
                  <a:schemeClr val="dk1"/>
                </a:solidFill>
                <a:latin typeface="Public Sans Light"/>
              </a:rPr>
              <a:t>Fifth level</a:t>
            </a:r>
            <a:endParaRPr b="0" lang="en-US" sz="1100" spc="-1" strike="noStrike">
              <a:solidFill>
                <a:schemeClr val="dk1"/>
              </a:solidFill>
              <a:latin typeface="Public Sans Light"/>
            </a:endParaRPr>
          </a:p>
        </p:txBody>
      </p:sp>
      <p:sp>
        <p:nvSpPr>
          <p:cNvPr id="127" name="PlaceHolder 2"/>
          <p:cNvSpPr>
            <a:spLocks noGrp="1"/>
          </p:cNvSpPr>
          <p:nvPr>
            <p:ph type="body"/>
          </p:nvPr>
        </p:nvSpPr>
        <p:spPr>
          <a:xfrm>
            <a:off x="4824000" y="1260000"/>
            <a:ext cx="3959640" cy="3239640"/>
          </a:xfrm>
          <a:prstGeom prst="rect">
            <a:avLst/>
          </a:prstGeom>
          <a:noFill/>
          <a:ln w="0">
            <a:noFill/>
          </a:ln>
        </p:spPr>
        <p:txBody>
          <a:bodyPr lIns="0" rIns="0" tIns="0" bIns="0" anchor="t">
            <a:noAutofit/>
          </a:bodyPr>
          <a:p>
            <a:pPr indent="0" defTabSz="685800">
              <a:lnSpc>
                <a:spcPct val="100000"/>
              </a:lnSpc>
              <a:spcAft>
                <a:spcPts val="601"/>
              </a:spcAft>
              <a:buNone/>
              <a:tabLst>
                <a:tab algn="l" pos="0"/>
              </a:tabLst>
            </a:pPr>
            <a:r>
              <a:rPr b="0" lang="en-GB" sz="1400" spc="-1" strike="noStrike">
                <a:solidFill>
                  <a:schemeClr val="accent1"/>
                </a:solidFill>
                <a:latin typeface="Public Sans"/>
              </a:rPr>
              <a:t>Click to edit Master text styles</a:t>
            </a:r>
            <a:endParaRPr b="0" lang="en-US" sz="1400" spc="-1" strike="noStrike">
              <a:solidFill>
                <a:schemeClr val="accent1"/>
              </a:solidFill>
              <a:latin typeface="Public Sans"/>
            </a:endParaRPr>
          </a:p>
          <a:p>
            <a:pPr indent="0" defTabSz="685800">
              <a:lnSpc>
                <a:spcPct val="100000"/>
              </a:lnSpc>
              <a:spcAft>
                <a:spcPts val="601"/>
              </a:spcAft>
              <a:buNone/>
              <a:tabLst>
                <a:tab algn="l" pos="0"/>
              </a:tabLst>
            </a:pPr>
            <a:r>
              <a:rPr b="0" lang="en-GB" sz="1100" spc="-1" strike="noStrike">
                <a:solidFill>
                  <a:schemeClr val="dk1"/>
                </a:solidFill>
                <a:latin typeface="Public Sans Light"/>
              </a:rPr>
              <a:t>Second level</a:t>
            </a:r>
            <a:endParaRPr b="0" lang="en-US" sz="1100" spc="-1" strike="noStrike">
              <a:solidFill>
                <a:schemeClr val="accent1"/>
              </a:solidFill>
              <a:latin typeface="Public Sans"/>
            </a:endParaRPr>
          </a:p>
          <a:p>
            <a:pPr lvl="2" marL="180000" indent="-180000" defTabSz="685800">
              <a:lnSpc>
                <a:spcPct val="100000"/>
              </a:lnSpc>
              <a:spcAft>
                <a:spcPts val="601"/>
              </a:spcAft>
              <a:buClr>
                <a:srgbClr val="be830e"/>
              </a:buClr>
              <a:buFont typeface="Arial"/>
              <a:buChar char="•"/>
              <a:tabLst>
                <a:tab algn="l" pos="0"/>
              </a:tabLst>
            </a:pPr>
            <a:r>
              <a:rPr b="0" lang="en-GB" sz="1100" spc="-1" strike="noStrike">
                <a:solidFill>
                  <a:schemeClr val="dk1"/>
                </a:solidFill>
                <a:latin typeface="Public Sans Light"/>
              </a:rPr>
              <a:t>Third level</a:t>
            </a:r>
            <a:endParaRPr b="0" lang="en-US" sz="1100" spc="-1" strike="noStrike">
              <a:solidFill>
                <a:schemeClr val="dk1"/>
              </a:solidFill>
              <a:latin typeface="Public Sans Light"/>
            </a:endParaRPr>
          </a:p>
          <a:p>
            <a:pPr lvl="3" marL="360000" indent="-180000" defTabSz="685800">
              <a:lnSpc>
                <a:spcPct val="100000"/>
              </a:lnSpc>
              <a:spcAft>
                <a:spcPts val="601"/>
              </a:spcAft>
              <a:buClr>
                <a:srgbClr val="be830e"/>
              </a:buClr>
              <a:buFont typeface="Times New Roman"/>
              <a:buChar char="–"/>
              <a:tabLst>
                <a:tab algn="l" pos="0"/>
              </a:tabLst>
            </a:pPr>
            <a:r>
              <a:rPr b="0" lang="en-GB" sz="1100" spc="-1" strike="noStrike">
                <a:solidFill>
                  <a:schemeClr val="dk1"/>
                </a:solidFill>
                <a:latin typeface="Public Sans Light"/>
              </a:rPr>
              <a:t>Fourth level</a:t>
            </a:r>
            <a:endParaRPr b="0" lang="en-US" sz="1100" spc="-1" strike="noStrike">
              <a:solidFill>
                <a:schemeClr val="dk1"/>
              </a:solidFill>
              <a:latin typeface="Public Sans Light"/>
            </a:endParaRPr>
          </a:p>
          <a:p>
            <a:pPr lvl="4" marL="540000" indent="-180000" defTabSz="685800">
              <a:lnSpc>
                <a:spcPct val="100000"/>
              </a:lnSpc>
              <a:spcAft>
                <a:spcPts val="601"/>
              </a:spcAft>
              <a:buClr>
                <a:srgbClr val="be830e"/>
              </a:buClr>
              <a:buFont typeface="Sofia Pro Light"/>
              <a:buChar char="»"/>
              <a:tabLst>
                <a:tab algn="l" pos="0"/>
              </a:tabLst>
            </a:pPr>
            <a:r>
              <a:rPr b="0" lang="en-GB" sz="1100" spc="-1" strike="noStrike">
                <a:solidFill>
                  <a:schemeClr val="dk1"/>
                </a:solidFill>
                <a:latin typeface="Public Sans Light"/>
              </a:rPr>
              <a:t>Fifth level</a:t>
            </a:r>
            <a:endParaRPr b="0" lang="en-US" sz="1100" spc="-1" strike="noStrike">
              <a:solidFill>
                <a:schemeClr val="dk1"/>
              </a:solidFill>
              <a:latin typeface="Public Sans Light"/>
            </a:endParaRPr>
          </a:p>
        </p:txBody>
      </p:sp>
      <p:sp>
        <p:nvSpPr>
          <p:cNvPr id="128" name="PlaceHolder 3"/>
          <p:cNvSpPr>
            <a:spLocks noGrp="1"/>
          </p:cNvSpPr>
          <p:nvPr>
            <p:ph type="sldNum" idx="27"/>
          </p:nvPr>
        </p:nvSpPr>
        <p:spPr>
          <a:xfrm>
            <a:off x="324000" y="4914000"/>
            <a:ext cx="35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cap="all">
                <a:solidFill>
                  <a:schemeClr val="dk1"/>
                </a:solidFill>
                <a:latin typeface="Arial"/>
              </a:defRPr>
            </a:lvl1pPr>
          </a:lstStyle>
          <a:p>
            <a:pPr indent="0" defTabSz="457200">
              <a:lnSpc>
                <a:spcPct val="100000"/>
              </a:lnSpc>
              <a:buNone/>
            </a:pPr>
            <a:fld id="{49674287-908D-4E2A-BD42-B39C76BCFB9D}" type="slidenum">
              <a:rPr b="0" lang="en-AU" sz="600" spc="-1" strike="noStrike" cap="all">
                <a:solidFill>
                  <a:schemeClr val="dk1"/>
                </a:solidFill>
                <a:latin typeface="Arial"/>
              </a:rPr>
              <a:t>&lt;number&gt;</a:t>
            </a:fld>
            <a:endParaRPr b="0" lang="en-AU" sz="600" spc="-1" strike="noStrike">
              <a:solidFill>
                <a:srgbClr val="000000"/>
              </a:solidFill>
              <a:latin typeface="Times New Roman"/>
            </a:endParaRPr>
          </a:p>
        </p:txBody>
      </p:sp>
      <p:sp>
        <p:nvSpPr>
          <p:cNvPr id="129" name="PlaceHolder 4"/>
          <p:cNvSpPr>
            <a:spLocks noGrp="1"/>
          </p:cNvSpPr>
          <p:nvPr>
            <p:ph type="body"/>
          </p:nvPr>
        </p:nvSpPr>
        <p:spPr>
          <a:xfrm>
            <a:off x="324000" y="324000"/>
            <a:ext cx="8459280" cy="935640"/>
          </a:xfrm>
          <a:prstGeom prst="rect">
            <a:avLst/>
          </a:prstGeom>
          <a:noFill/>
          <a:ln w="0">
            <a:noFill/>
          </a:ln>
        </p:spPr>
        <p:txBody>
          <a:bodyPr lIns="0" rIns="0" tIns="0" bIns="0" anchor="t">
            <a:noAutofit/>
          </a:bodyPr>
          <a:p>
            <a:pPr indent="0" defTabSz="685800">
              <a:lnSpc>
                <a:spcPct val="80000"/>
              </a:lnSpc>
              <a:spcAft>
                <a:spcPts val="601"/>
              </a:spcAft>
              <a:buNone/>
              <a:tabLst>
                <a:tab algn="l" pos="0"/>
              </a:tabLst>
            </a:pPr>
            <a:r>
              <a:rPr b="0" lang="en-GB" sz="3600" spc="-1" strike="noStrike">
                <a:solidFill>
                  <a:schemeClr val="accent1"/>
                </a:solidFill>
                <a:latin typeface="Public Sans"/>
              </a:rPr>
              <a:t>Click to edit Master text styles</a:t>
            </a:r>
            <a:endParaRPr b="0" lang="en-US" sz="3600" spc="-1" strike="noStrike">
              <a:solidFill>
                <a:schemeClr val="accent1"/>
              </a:solidFill>
              <a:latin typeface="Public Sans"/>
            </a:endParaRPr>
          </a:p>
          <a:p>
            <a:pPr indent="0" defTabSz="685800">
              <a:lnSpc>
                <a:spcPct val="100000"/>
              </a:lnSpc>
              <a:spcAft>
                <a:spcPts val="601"/>
              </a:spcAft>
              <a:buNone/>
              <a:tabLst>
                <a:tab algn="l" pos="0"/>
              </a:tabLst>
            </a:pPr>
            <a:r>
              <a:rPr b="0" lang="en-GB" sz="1800" spc="-1" strike="noStrike">
                <a:solidFill>
                  <a:schemeClr val="dk1"/>
                </a:solidFill>
                <a:latin typeface="Public Sans Light"/>
              </a:rPr>
              <a:t>Second level</a:t>
            </a:r>
            <a:endParaRPr b="0" lang="en-US" sz="1800" spc="-1" strike="noStrike">
              <a:solidFill>
                <a:schemeClr val="accent1"/>
              </a:solidFill>
              <a:latin typeface="Public Sans"/>
            </a:endParaRPr>
          </a:p>
        </p:txBody>
      </p:sp>
      <p:sp>
        <p:nvSpPr>
          <p:cNvPr id="130" name="PlaceHolder 5"/>
          <p:cNvSpPr>
            <a:spLocks noGrp="1"/>
          </p:cNvSpPr>
          <p:nvPr>
            <p:ph type="ftr" idx="28"/>
          </p:nvPr>
        </p:nvSpPr>
        <p:spPr>
          <a:xfrm>
            <a:off x="1117800" y="4914000"/>
            <a:ext cx="539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a:solidFill>
                  <a:schemeClr val="dk1"/>
                </a:solidFill>
                <a:latin typeface="Arial"/>
              </a:defRPr>
            </a:lvl1pPr>
          </a:lstStyle>
          <a:p>
            <a:pPr indent="0" defTabSz="457200">
              <a:lnSpc>
                <a:spcPct val="100000"/>
              </a:lnSpc>
              <a:buNone/>
            </a:pPr>
            <a:r>
              <a:rPr b="0" lang="en-AU" sz="600" spc="-1" strike="noStrike">
                <a:solidFill>
                  <a:schemeClr val="dk1"/>
                </a:solidFill>
                <a:latin typeface="Arial"/>
              </a:rPr>
              <a:t>&lt;footer&gt;</a:t>
            </a:r>
            <a:endParaRPr b="0" lang="en-AU" sz="6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79" r:id="rId4"/>
  </p:sldLayoutIdLst>
</p:sldMaster>
</file>

<file path=ppt/slideMasters/slideMaster1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1" name="TextBox 9"/>
          <p:cNvSpPr/>
          <p:nvPr/>
        </p:nvSpPr>
        <p:spPr>
          <a:xfrm>
            <a:off x="-1967040" y="10800"/>
            <a:ext cx="1908360" cy="3749400"/>
          </a:xfrm>
          <a:prstGeom prst="rect">
            <a:avLst/>
          </a:prstGeom>
          <a:noFill/>
          <a:ln w="0">
            <a:noFill/>
          </a:ln>
        </p:spPr>
        <p:style>
          <a:lnRef idx="0"/>
          <a:fillRef idx="0"/>
          <a:effectRef idx="0"/>
          <a:fontRef idx="minor"/>
        </p:style>
        <p:txBody>
          <a:bodyPr lIns="0" rIns="0" tIns="0" bIns="0" anchor="t">
            <a:spAutoFit/>
          </a:bodyPr>
          <a:p>
            <a:pPr marL="122760" indent="-122760" defTabSz="457200">
              <a:lnSpc>
                <a:spcPct val="100000"/>
              </a:lnSpc>
              <a:tabLst>
                <a:tab algn="l" pos="0"/>
              </a:tabLst>
            </a:pPr>
            <a:r>
              <a:rPr b="1" lang="en-US" sz="600" spc="-1" strike="noStrike">
                <a:solidFill>
                  <a:schemeClr val="lt1">
                    <a:lumMod val="65000"/>
                  </a:schemeClr>
                </a:solidFill>
                <a:latin typeface="Arial"/>
              </a:rPr>
              <a:t>CHOOSE A SLIDE STYLE FROM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Home tab</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New Slide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Choose layout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If layout goes awry, select Reset</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TEXT</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There are 5 levels of formatted text available.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Please move between text  levels using the increase/decrease button on the menu above.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CHANGE SLIDE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Design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Picture or Texture Fill</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image </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REPLACE IMAGE IN SHAPE OR ON PAGE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Right 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Picture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Select your image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OR</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Delete the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icon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the new image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TO REPOSITION IMAGE WITHIN SHAPE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Crop button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fit the whole image inside select FIT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use only a portion select FILL then crop, move or resize image to show properly within shape.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ADD/CHANGE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Insert Menu</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Header &amp;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Tick to activate/Untick to remove</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text</a:t>
            </a:r>
            <a:endParaRPr b="0" lang="en-AU" sz="600" spc="-1" strike="noStrike">
              <a:solidFill>
                <a:srgbClr val="000000"/>
              </a:solidFill>
              <a:latin typeface="Arial"/>
            </a:endParaRPr>
          </a:p>
        </p:txBody>
      </p:sp>
      <p:pic>
        <p:nvPicPr>
          <p:cNvPr id="132" name="Picture 14" descr=""/>
          <p:cNvPicPr/>
          <p:nvPr/>
        </p:nvPicPr>
        <p:blipFill>
          <a:blip r:embed="rId2"/>
          <a:stretch/>
        </p:blipFill>
        <p:spPr>
          <a:xfrm>
            <a:off x="-1967040" y="947520"/>
            <a:ext cx="474480" cy="161280"/>
          </a:xfrm>
          <a:prstGeom prst="rect">
            <a:avLst/>
          </a:prstGeom>
          <a:ln w="0">
            <a:noFill/>
          </a:ln>
        </p:spPr>
      </p:pic>
      <p:pic>
        <p:nvPicPr>
          <p:cNvPr id="133" name="Picture 11" descr=""/>
          <p:cNvPicPr/>
          <p:nvPr/>
        </p:nvPicPr>
        <p:blipFill>
          <a:blip r:embed="rId3"/>
          <a:stretch/>
        </p:blipFill>
        <p:spPr>
          <a:xfrm>
            <a:off x="0" y="4690800"/>
            <a:ext cx="9143640" cy="255600"/>
          </a:xfrm>
          <a:prstGeom prst="rect">
            <a:avLst/>
          </a:prstGeom>
          <a:ln w="0">
            <a:noFill/>
          </a:ln>
        </p:spPr>
      </p:pic>
      <p:sp>
        <p:nvSpPr>
          <p:cNvPr id="134" name="PlaceHolder 1"/>
          <p:cNvSpPr>
            <a:spLocks noGrp="1"/>
          </p:cNvSpPr>
          <p:nvPr>
            <p:ph type="body"/>
          </p:nvPr>
        </p:nvSpPr>
        <p:spPr>
          <a:xfrm>
            <a:off x="324000" y="1260720"/>
            <a:ext cx="3959640" cy="539640"/>
          </a:xfrm>
          <a:prstGeom prst="rect">
            <a:avLst/>
          </a:prstGeom>
          <a:noFill/>
          <a:ln w="0">
            <a:noFill/>
          </a:ln>
        </p:spPr>
        <p:txBody>
          <a:bodyPr lIns="0" rIns="0" tIns="0" bIns="0" anchor="ctr">
            <a:normAutofit/>
          </a:bodyPr>
          <a:p>
            <a:pPr indent="0" defTabSz="685800">
              <a:lnSpc>
                <a:spcPct val="100000"/>
              </a:lnSpc>
              <a:spcAft>
                <a:spcPts val="601"/>
              </a:spcAft>
              <a:buNone/>
              <a:tabLst>
                <a:tab algn="l" pos="0"/>
              </a:tabLst>
            </a:pPr>
            <a:r>
              <a:rPr b="0" lang="en-GB" sz="1400" spc="-1" strike="noStrike">
                <a:solidFill>
                  <a:schemeClr val="accent1"/>
                </a:solidFill>
                <a:latin typeface="Public Sans"/>
              </a:rPr>
              <a:t>Click to edit Master text styles</a:t>
            </a:r>
            <a:endParaRPr b="0" lang="en-US" sz="1400" spc="-1" strike="noStrike">
              <a:solidFill>
                <a:schemeClr val="accent1"/>
              </a:solidFill>
              <a:latin typeface="Public Sans"/>
            </a:endParaRPr>
          </a:p>
        </p:txBody>
      </p:sp>
      <p:sp>
        <p:nvSpPr>
          <p:cNvPr id="135" name="PlaceHolder 2"/>
          <p:cNvSpPr>
            <a:spLocks noGrp="1"/>
          </p:cNvSpPr>
          <p:nvPr>
            <p:ph type="body"/>
          </p:nvPr>
        </p:nvSpPr>
        <p:spPr>
          <a:xfrm>
            <a:off x="324000" y="1800000"/>
            <a:ext cx="3959640" cy="2699640"/>
          </a:xfrm>
          <a:prstGeom prst="rect">
            <a:avLst/>
          </a:prstGeom>
          <a:noFill/>
          <a:ln w="0">
            <a:noFill/>
          </a:ln>
        </p:spPr>
        <p:txBody>
          <a:bodyPr lIns="0" rIns="0" tIns="0" bIns="0" anchor="t">
            <a:normAutofit/>
          </a:bodyPr>
          <a:p>
            <a:pPr indent="0" defTabSz="685800">
              <a:lnSpc>
                <a:spcPct val="100000"/>
              </a:lnSpc>
              <a:spcAft>
                <a:spcPts val="601"/>
              </a:spcAft>
              <a:buNone/>
              <a:tabLst>
                <a:tab algn="l" pos="0"/>
              </a:tabLst>
            </a:pPr>
            <a:r>
              <a:rPr b="0" lang="en-GB" sz="1200" spc="-1" strike="noStrike">
                <a:solidFill>
                  <a:schemeClr val="accent1"/>
                </a:solidFill>
                <a:latin typeface="Public Sans"/>
              </a:rPr>
              <a:t>Click to edit Master text styles</a:t>
            </a:r>
            <a:endParaRPr b="0" lang="en-US" sz="1200" spc="-1" strike="noStrike">
              <a:solidFill>
                <a:schemeClr val="accent1"/>
              </a:solidFill>
              <a:latin typeface="Public Sans"/>
            </a:endParaRPr>
          </a:p>
          <a:p>
            <a:pPr indent="0" defTabSz="685800">
              <a:lnSpc>
                <a:spcPct val="100000"/>
              </a:lnSpc>
              <a:spcAft>
                <a:spcPts val="601"/>
              </a:spcAft>
              <a:buNone/>
              <a:tabLst>
                <a:tab algn="l" pos="0"/>
              </a:tabLst>
            </a:pPr>
            <a:r>
              <a:rPr b="0" lang="en-GB" sz="1100" spc="-1" strike="noStrike">
                <a:solidFill>
                  <a:schemeClr val="dk1"/>
                </a:solidFill>
                <a:latin typeface="Public Sans Light"/>
              </a:rPr>
              <a:t>Second level</a:t>
            </a:r>
            <a:endParaRPr b="0" lang="en-US" sz="1100" spc="-1" strike="noStrike">
              <a:solidFill>
                <a:schemeClr val="accent1"/>
              </a:solidFill>
              <a:latin typeface="Public Sans"/>
            </a:endParaRPr>
          </a:p>
          <a:p>
            <a:pPr lvl="2" marL="180000" indent="-180000" defTabSz="685800">
              <a:lnSpc>
                <a:spcPct val="100000"/>
              </a:lnSpc>
              <a:spcAft>
                <a:spcPts val="601"/>
              </a:spcAft>
              <a:buClr>
                <a:srgbClr val="be830e"/>
              </a:buClr>
              <a:buFont typeface="Arial"/>
              <a:buChar char="•"/>
              <a:tabLst>
                <a:tab algn="l" pos="0"/>
              </a:tabLst>
            </a:pPr>
            <a:r>
              <a:rPr b="0" lang="en-GB" sz="1100" spc="-1" strike="noStrike">
                <a:solidFill>
                  <a:schemeClr val="dk1"/>
                </a:solidFill>
                <a:latin typeface="Public Sans Light"/>
              </a:rPr>
              <a:t>Third level</a:t>
            </a:r>
            <a:endParaRPr b="0" lang="en-US" sz="1100" spc="-1" strike="noStrike">
              <a:solidFill>
                <a:schemeClr val="dk1"/>
              </a:solidFill>
              <a:latin typeface="Public Sans Light"/>
            </a:endParaRPr>
          </a:p>
          <a:p>
            <a:pPr lvl="3" marL="360000" indent="-180000" defTabSz="685800">
              <a:lnSpc>
                <a:spcPct val="100000"/>
              </a:lnSpc>
              <a:spcAft>
                <a:spcPts val="601"/>
              </a:spcAft>
              <a:buClr>
                <a:srgbClr val="be830e"/>
              </a:buClr>
              <a:buFont typeface="Times New Roman"/>
              <a:buChar char="–"/>
              <a:tabLst>
                <a:tab algn="l" pos="0"/>
              </a:tabLst>
            </a:pPr>
            <a:r>
              <a:rPr b="0" lang="en-GB" sz="1100" spc="-1" strike="noStrike">
                <a:solidFill>
                  <a:schemeClr val="dk1"/>
                </a:solidFill>
                <a:latin typeface="Public Sans Light"/>
              </a:rPr>
              <a:t>Fourth level</a:t>
            </a:r>
            <a:endParaRPr b="0" lang="en-US" sz="1100" spc="-1" strike="noStrike">
              <a:solidFill>
                <a:schemeClr val="dk1"/>
              </a:solidFill>
              <a:latin typeface="Public Sans Light"/>
            </a:endParaRPr>
          </a:p>
          <a:p>
            <a:pPr lvl="4" marL="540000" indent="-180000" defTabSz="685800">
              <a:lnSpc>
                <a:spcPct val="100000"/>
              </a:lnSpc>
              <a:spcAft>
                <a:spcPts val="601"/>
              </a:spcAft>
              <a:buClr>
                <a:srgbClr val="be830e"/>
              </a:buClr>
              <a:buFont typeface="Sofia Pro Light"/>
              <a:buChar char="»"/>
              <a:tabLst>
                <a:tab algn="l" pos="0"/>
              </a:tabLst>
            </a:pPr>
            <a:r>
              <a:rPr b="0" lang="en-GB" sz="1100" spc="-1" strike="noStrike">
                <a:solidFill>
                  <a:schemeClr val="dk1"/>
                </a:solidFill>
                <a:latin typeface="Public Sans Light"/>
              </a:rPr>
              <a:t>Fifth level</a:t>
            </a:r>
            <a:endParaRPr b="0" lang="en-US" sz="1100" spc="-1" strike="noStrike">
              <a:solidFill>
                <a:schemeClr val="dk1"/>
              </a:solidFill>
              <a:latin typeface="Public Sans Light"/>
            </a:endParaRPr>
          </a:p>
        </p:txBody>
      </p:sp>
      <p:sp>
        <p:nvSpPr>
          <p:cNvPr id="136" name="PlaceHolder 3"/>
          <p:cNvSpPr>
            <a:spLocks noGrp="1"/>
          </p:cNvSpPr>
          <p:nvPr>
            <p:ph type="body"/>
          </p:nvPr>
        </p:nvSpPr>
        <p:spPr>
          <a:xfrm>
            <a:off x="4824000" y="1260720"/>
            <a:ext cx="3959640" cy="539640"/>
          </a:xfrm>
          <a:prstGeom prst="rect">
            <a:avLst/>
          </a:prstGeom>
          <a:noFill/>
          <a:ln w="0">
            <a:noFill/>
          </a:ln>
        </p:spPr>
        <p:txBody>
          <a:bodyPr lIns="0" rIns="0" tIns="0" bIns="0" anchor="ctr">
            <a:normAutofit/>
          </a:bodyPr>
          <a:p>
            <a:pPr indent="0" defTabSz="685800">
              <a:lnSpc>
                <a:spcPct val="100000"/>
              </a:lnSpc>
              <a:spcAft>
                <a:spcPts val="601"/>
              </a:spcAft>
              <a:buNone/>
              <a:tabLst>
                <a:tab algn="l" pos="0"/>
              </a:tabLst>
            </a:pPr>
            <a:r>
              <a:rPr b="0" lang="en-GB" sz="1400" spc="-1" strike="noStrike">
                <a:solidFill>
                  <a:schemeClr val="accent1"/>
                </a:solidFill>
                <a:latin typeface="Public Sans"/>
              </a:rPr>
              <a:t>Click to edit Master text styles</a:t>
            </a:r>
            <a:endParaRPr b="0" lang="en-US" sz="1400" spc="-1" strike="noStrike">
              <a:solidFill>
                <a:schemeClr val="accent1"/>
              </a:solidFill>
              <a:latin typeface="Public Sans"/>
            </a:endParaRPr>
          </a:p>
        </p:txBody>
      </p:sp>
      <p:sp>
        <p:nvSpPr>
          <p:cNvPr id="137" name="PlaceHolder 4"/>
          <p:cNvSpPr>
            <a:spLocks noGrp="1"/>
          </p:cNvSpPr>
          <p:nvPr>
            <p:ph type="body"/>
          </p:nvPr>
        </p:nvSpPr>
        <p:spPr>
          <a:xfrm>
            <a:off x="4824000" y="1800000"/>
            <a:ext cx="3959640" cy="2699640"/>
          </a:xfrm>
          <a:prstGeom prst="rect">
            <a:avLst/>
          </a:prstGeom>
          <a:noFill/>
          <a:ln w="0">
            <a:noFill/>
          </a:ln>
        </p:spPr>
        <p:txBody>
          <a:bodyPr lIns="0" rIns="0" tIns="0" bIns="0" anchor="t">
            <a:normAutofit/>
          </a:bodyPr>
          <a:p>
            <a:pPr indent="0" defTabSz="685800">
              <a:lnSpc>
                <a:spcPct val="100000"/>
              </a:lnSpc>
              <a:spcAft>
                <a:spcPts val="601"/>
              </a:spcAft>
              <a:buNone/>
              <a:tabLst>
                <a:tab algn="l" pos="0"/>
              </a:tabLst>
            </a:pPr>
            <a:r>
              <a:rPr b="0" lang="en-GB" sz="1200" spc="-1" strike="noStrike">
                <a:solidFill>
                  <a:schemeClr val="accent1"/>
                </a:solidFill>
                <a:latin typeface="Public Sans"/>
              </a:rPr>
              <a:t>Click to edit Master text styles</a:t>
            </a:r>
            <a:endParaRPr b="0" lang="en-US" sz="1200" spc="-1" strike="noStrike">
              <a:solidFill>
                <a:schemeClr val="accent1"/>
              </a:solidFill>
              <a:latin typeface="Public Sans"/>
            </a:endParaRPr>
          </a:p>
          <a:p>
            <a:pPr indent="0" defTabSz="685800">
              <a:lnSpc>
                <a:spcPct val="100000"/>
              </a:lnSpc>
              <a:spcAft>
                <a:spcPts val="601"/>
              </a:spcAft>
              <a:buNone/>
              <a:tabLst>
                <a:tab algn="l" pos="0"/>
              </a:tabLst>
            </a:pPr>
            <a:r>
              <a:rPr b="0" lang="en-GB" sz="1100" spc="-1" strike="noStrike">
                <a:solidFill>
                  <a:schemeClr val="dk1"/>
                </a:solidFill>
                <a:latin typeface="Public Sans Light"/>
              </a:rPr>
              <a:t>Second level</a:t>
            </a:r>
            <a:endParaRPr b="0" lang="en-US" sz="1100" spc="-1" strike="noStrike">
              <a:solidFill>
                <a:schemeClr val="accent1"/>
              </a:solidFill>
              <a:latin typeface="Public Sans"/>
            </a:endParaRPr>
          </a:p>
          <a:p>
            <a:pPr lvl="2" marL="180000" indent="-180000" defTabSz="685800">
              <a:lnSpc>
                <a:spcPct val="100000"/>
              </a:lnSpc>
              <a:spcAft>
                <a:spcPts val="601"/>
              </a:spcAft>
              <a:buClr>
                <a:srgbClr val="be830e"/>
              </a:buClr>
              <a:buFont typeface="Arial"/>
              <a:buChar char="•"/>
              <a:tabLst>
                <a:tab algn="l" pos="0"/>
              </a:tabLst>
            </a:pPr>
            <a:r>
              <a:rPr b="0" lang="en-GB" sz="1100" spc="-1" strike="noStrike">
                <a:solidFill>
                  <a:schemeClr val="dk1"/>
                </a:solidFill>
                <a:latin typeface="Public Sans Light"/>
              </a:rPr>
              <a:t>Third level</a:t>
            </a:r>
            <a:endParaRPr b="0" lang="en-US" sz="1100" spc="-1" strike="noStrike">
              <a:solidFill>
                <a:schemeClr val="dk1"/>
              </a:solidFill>
              <a:latin typeface="Public Sans Light"/>
            </a:endParaRPr>
          </a:p>
          <a:p>
            <a:pPr lvl="3" marL="360000" indent="-180000" defTabSz="685800">
              <a:lnSpc>
                <a:spcPct val="100000"/>
              </a:lnSpc>
              <a:spcAft>
                <a:spcPts val="601"/>
              </a:spcAft>
              <a:buClr>
                <a:srgbClr val="be830e"/>
              </a:buClr>
              <a:buFont typeface="Times New Roman"/>
              <a:buChar char="–"/>
              <a:tabLst>
                <a:tab algn="l" pos="0"/>
              </a:tabLst>
            </a:pPr>
            <a:r>
              <a:rPr b="0" lang="en-GB" sz="1100" spc="-1" strike="noStrike">
                <a:solidFill>
                  <a:schemeClr val="dk1"/>
                </a:solidFill>
                <a:latin typeface="Public Sans Light"/>
              </a:rPr>
              <a:t>Fourth level</a:t>
            </a:r>
            <a:endParaRPr b="0" lang="en-US" sz="1100" spc="-1" strike="noStrike">
              <a:solidFill>
                <a:schemeClr val="dk1"/>
              </a:solidFill>
              <a:latin typeface="Public Sans Light"/>
            </a:endParaRPr>
          </a:p>
          <a:p>
            <a:pPr lvl="4" marL="540000" indent="-180000" defTabSz="685800">
              <a:lnSpc>
                <a:spcPct val="100000"/>
              </a:lnSpc>
              <a:spcAft>
                <a:spcPts val="601"/>
              </a:spcAft>
              <a:buClr>
                <a:srgbClr val="be830e"/>
              </a:buClr>
              <a:buFont typeface="Sofia Pro Light"/>
              <a:buChar char="»"/>
              <a:tabLst>
                <a:tab algn="l" pos="0"/>
              </a:tabLst>
            </a:pPr>
            <a:r>
              <a:rPr b="0" lang="en-GB" sz="1100" spc="-1" strike="noStrike">
                <a:solidFill>
                  <a:schemeClr val="dk1"/>
                </a:solidFill>
                <a:latin typeface="Public Sans Light"/>
              </a:rPr>
              <a:t>Fifth level</a:t>
            </a:r>
            <a:endParaRPr b="0" lang="en-US" sz="1100" spc="-1" strike="noStrike">
              <a:solidFill>
                <a:schemeClr val="dk1"/>
              </a:solidFill>
              <a:latin typeface="Public Sans Light"/>
            </a:endParaRPr>
          </a:p>
        </p:txBody>
      </p:sp>
      <p:sp>
        <p:nvSpPr>
          <p:cNvPr id="138" name="PlaceHolder 5"/>
          <p:cNvSpPr>
            <a:spLocks noGrp="1"/>
          </p:cNvSpPr>
          <p:nvPr>
            <p:ph type="sldNum" idx="29"/>
          </p:nvPr>
        </p:nvSpPr>
        <p:spPr>
          <a:xfrm>
            <a:off x="324000" y="4914000"/>
            <a:ext cx="35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cap="all">
                <a:solidFill>
                  <a:schemeClr val="dk1"/>
                </a:solidFill>
                <a:latin typeface="Arial"/>
              </a:defRPr>
            </a:lvl1pPr>
          </a:lstStyle>
          <a:p>
            <a:pPr indent="0" defTabSz="457200">
              <a:lnSpc>
                <a:spcPct val="100000"/>
              </a:lnSpc>
              <a:buNone/>
            </a:pPr>
            <a:fld id="{F615E477-4E73-4608-9DC8-DA2616879FA8}" type="slidenum">
              <a:rPr b="0" lang="en-AU" sz="600" spc="-1" strike="noStrike" cap="all">
                <a:solidFill>
                  <a:schemeClr val="dk1"/>
                </a:solidFill>
                <a:latin typeface="Arial"/>
              </a:rPr>
              <a:t>&lt;number&gt;</a:t>
            </a:fld>
            <a:endParaRPr b="0" lang="en-AU" sz="600" spc="-1" strike="noStrike">
              <a:solidFill>
                <a:srgbClr val="000000"/>
              </a:solidFill>
              <a:latin typeface="Times New Roman"/>
            </a:endParaRPr>
          </a:p>
        </p:txBody>
      </p:sp>
      <p:sp>
        <p:nvSpPr>
          <p:cNvPr id="139" name="PlaceHolder 6"/>
          <p:cNvSpPr>
            <a:spLocks noGrp="1"/>
          </p:cNvSpPr>
          <p:nvPr>
            <p:ph type="body"/>
          </p:nvPr>
        </p:nvSpPr>
        <p:spPr>
          <a:xfrm>
            <a:off x="324000" y="324000"/>
            <a:ext cx="8459280" cy="936360"/>
          </a:xfrm>
          <a:prstGeom prst="rect">
            <a:avLst/>
          </a:prstGeom>
          <a:noFill/>
          <a:ln w="0">
            <a:noFill/>
          </a:ln>
        </p:spPr>
        <p:txBody>
          <a:bodyPr lIns="0" rIns="0" tIns="0" bIns="0" anchor="t">
            <a:noAutofit/>
          </a:bodyPr>
          <a:p>
            <a:pPr indent="0" defTabSz="685800">
              <a:lnSpc>
                <a:spcPct val="80000"/>
              </a:lnSpc>
              <a:spcAft>
                <a:spcPts val="601"/>
              </a:spcAft>
              <a:buNone/>
              <a:tabLst>
                <a:tab algn="l" pos="0"/>
              </a:tabLst>
            </a:pPr>
            <a:r>
              <a:rPr b="0" lang="en-GB" sz="3600" spc="-1" strike="noStrike">
                <a:solidFill>
                  <a:schemeClr val="accent1"/>
                </a:solidFill>
                <a:latin typeface="Public Sans"/>
              </a:rPr>
              <a:t>Click to edit Master text styles</a:t>
            </a:r>
            <a:endParaRPr b="0" lang="en-US" sz="3600" spc="-1" strike="noStrike">
              <a:solidFill>
                <a:schemeClr val="accent1"/>
              </a:solidFill>
              <a:latin typeface="Public Sans"/>
            </a:endParaRPr>
          </a:p>
          <a:p>
            <a:pPr indent="0" defTabSz="685800">
              <a:lnSpc>
                <a:spcPct val="100000"/>
              </a:lnSpc>
              <a:spcAft>
                <a:spcPts val="601"/>
              </a:spcAft>
              <a:buNone/>
              <a:tabLst>
                <a:tab algn="l" pos="0"/>
              </a:tabLst>
            </a:pPr>
            <a:r>
              <a:rPr b="0" lang="en-GB" sz="1800" spc="-1" strike="noStrike">
                <a:solidFill>
                  <a:schemeClr val="dk1"/>
                </a:solidFill>
                <a:latin typeface="Public Sans Light"/>
              </a:rPr>
              <a:t>Second level</a:t>
            </a:r>
            <a:endParaRPr b="0" lang="en-US" sz="1800" spc="-1" strike="noStrike">
              <a:solidFill>
                <a:schemeClr val="accent1"/>
              </a:solidFill>
              <a:latin typeface="Public Sans"/>
            </a:endParaRPr>
          </a:p>
        </p:txBody>
      </p:sp>
      <p:sp>
        <p:nvSpPr>
          <p:cNvPr id="140" name="PlaceHolder 7"/>
          <p:cNvSpPr>
            <a:spLocks noGrp="1"/>
          </p:cNvSpPr>
          <p:nvPr>
            <p:ph type="ftr" idx="30"/>
          </p:nvPr>
        </p:nvSpPr>
        <p:spPr>
          <a:xfrm>
            <a:off x="1117800" y="4914000"/>
            <a:ext cx="539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a:solidFill>
                  <a:schemeClr val="dk1"/>
                </a:solidFill>
                <a:latin typeface="Arial"/>
              </a:defRPr>
            </a:lvl1pPr>
          </a:lstStyle>
          <a:p>
            <a:pPr indent="0" defTabSz="457200">
              <a:lnSpc>
                <a:spcPct val="100000"/>
              </a:lnSpc>
              <a:buNone/>
            </a:pPr>
            <a:r>
              <a:rPr b="0" lang="en-AU" sz="600" spc="-1" strike="noStrike">
                <a:solidFill>
                  <a:schemeClr val="dk1"/>
                </a:solidFill>
                <a:latin typeface="Arial"/>
              </a:rPr>
              <a:t>&lt;footer&gt;</a:t>
            </a:r>
            <a:endParaRPr b="0" lang="en-AU" sz="6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81" r:id="rId4"/>
  </p:sldLayoutIdLst>
</p:sldMaster>
</file>

<file path=ppt/slideMasters/slideMaster1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1" name="TextBox 9"/>
          <p:cNvSpPr/>
          <p:nvPr/>
        </p:nvSpPr>
        <p:spPr>
          <a:xfrm>
            <a:off x="-1967040" y="10800"/>
            <a:ext cx="1908360" cy="3749400"/>
          </a:xfrm>
          <a:prstGeom prst="rect">
            <a:avLst/>
          </a:prstGeom>
          <a:noFill/>
          <a:ln w="0">
            <a:noFill/>
          </a:ln>
        </p:spPr>
        <p:style>
          <a:lnRef idx="0"/>
          <a:fillRef idx="0"/>
          <a:effectRef idx="0"/>
          <a:fontRef idx="minor"/>
        </p:style>
        <p:txBody>
          <a:bodyPr lIns="0" rIns="0" tIns="0" bIns="0" anchor="t">
            <a:spAutoFit/>
          </a:bodyPr>
          <a:p>
            <a:pPr marL="122760" indent="-122760" defTabSz="457200">
              <a:lnSpc>
                <a:spcPct val="100000"/>
              </a:lnSpc>
              <a:tabLst>
                <a:tab algn="l" pos="0"/>
              </a:tabLst>
            </a:pPr>
            <a:r>
              <a:rPr b="1" lang="en-US" sz="600" spc="-1" strike="noStrike">
                <a:solidFill>
                  <a:schemeClr val="lt1">
                    <a:lumMod val="65000"/>
                  </a:schemeClr>
                </a:solidFill>
                <a:latin typeface="Arial"/>
              </a:rPr>
              <a:t>CHOOSE A SLIDE STYLE FROM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Home tab</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New Slide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Choose layout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If layout goes awry, select Reset</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TEXT</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There are 5 levels of formatted text available.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Please move between text  levels using the increase/decrease button on the menu above.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CHANGE SLIDE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Design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Picture or Texture Fill</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image </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REPLACE IMAGE IN SHAPE OR ON PAGE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Right 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Picture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Select your image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OR</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Delete the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icon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the new image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TO REPOSITION IMAGE WITHIN SHAPE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Crop button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fit the whole image inside select FIT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use only a portion select FILL then crop, move or resize image to show properly within shape.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ADD/CHANGE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Insert Menu</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Header &amp;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Tick to activate/Untick to remove</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text</a:t>
            </a:r>
            <a:endParaRPr b="0" lang="en-AU" sz="600" spc="-1" strike="noStrike">
              <a:solidFill>
                <a:srgbClr val="000000"/>
              </a:solidFill>
              <a:latin typeface="Arial"/>
            </a:endParaRPr>
          </a:p>
        </p:txBody>
      </p:sp>
      <p:pic>
        <p:nvPicPr>
          <p:cNvPr id="142" name="Picture 14" descr=""/>
          <p:cNvPicPr/>
          <p:nvPr/>
        </p:nvPicPr>
        <p:blipFill>
          <a:blip r:embed="rId2"/>
          <a:stretch/>
        </p:blipFill>
        <p:spPr>
          <a:xfrm>
            <a:off x="-1967040" y="947520"/>
            <a:ext cx="474480" cy="161280"/>
          </a:xfrm>
          <a:prstGeom prst="rect">
            <a:avLst/>
          </a:prstGeom>
          <a:ln w="0">
            <a:noFill/>
          </a:ln>
        </p:spPr>
      </p:pic>
      <p:pic>
        <p:nvPicPr>
          <p:cNvPr id="143" name="Picture 11" descr=""/>
          <p:cNvPicPr/>
          <p:nvPr/>
        </p:nvPicPr>
        <p:blipFill>
          <a:blip r:embed="rId3"/>
          <a:stretch/>
        </p:blipFill>
        <p:spPr>
          <a:xfrm>
            <a:off x="0" y="4690800"/>
            <a:ext cx="9143640" cy="255600"/>
          </a:xfrm>
          <a:prstGeom prst="rect">
            <a:avLst/>
          </a:prstGeom>
          <a:ln w="0">
            <a:noFill/>
          </a:ln>
        </p:spPr>
      </p:pic>
      <p:sp>
        <p:nvSpPr>
          <p:cNvPr id="144" name="PlaceHolder 1"/>
          <p:cNvSpPr>
            <a:spLocks noGrp="1"/>
          </p:cNvSpPr>
          <p:nvPr>
            <p:ph type="sldNum" idx="31"/>
          </p:nvPr>
        </p:nvSpPr>
        <p:spPr>
          <a:xfrm>
            <a:off x="324000" y="4914000"/>
            <a:ext cx="35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cap="all">
                <a:solidFill>
                  <a:schemeClr val="dk1"/>
                </a:solidFill>
                <a:latin typeface="Arial"/>
              </a:defRPr>
            </a:lvl1pPr>
          </a:lstStyle>
          <a:p>
            <a:pPr indent="0" defTabSz="457200">
              <a:lnSpc>
                <a:spcPct val="100000"/>
              </a:lnSpc>
              <a:buNone/>
            </a:pPr>
            <a:fld id="{F2194664-3B9A-4844-B296-6F3C66BBAFDD}" type="slidenum">
              <a:rPr b="0" lang="en-AU" sz="600" spc="-1" strike="noStrike" cap="all">
                <a:solidFill>
                  <a:schemeClr val="dk1"/>
                </a:solidFill>
                <a:latin typeface="Arial"/>
              </a:rPr>
              <a:t>&lt;number&gt;</a:t>
            </a:fld>
            <a:endParaRPr b="0" lang="en-AU" sz="600" spc="-1" strike="noStrike">
              <a:solidFill>
                <a:srgbClr val="000000"/>
              </a:solidFill>
              <a:latin typeface="Times New Roman"/>
            </a:endParaRPr>
          </a:p>
        </p:txBody>
      </p:sp>
      <p:sp>
        <p:nvSpPr>
          <p:cNvPr id="145" name="PlaceHolder 2"/>
          <p:cNvSpPr>
            <a:spLocks noGrp="1"/>
          </p:cNvSpPr>
          <p:nvPr>
            <p:ph type="body"/>
          </p:nvPr>
        </p:nvSpPr>
        <p:spPr>
          <a:xfrm>
            <a:off x="324000" y="324000"/>
            <a:ext cx="8459280" cy="1512360"/>
          </a:xfrm>
          <a:prstGeom prst="rect">
            <a:avLst/>
          </a:prstGeom>
          <a:noFill/>
          <a:ln w="0">
            <a:noFill/>
          </a:ln>
        </p:spPr>
        <p:txBody>
          <a:bodyPr lIns="0" rIns="0" tIns="0" bIns="0" anchor="t">
            <a:noAutofit/>
          </a:bodyPr>
          <a:p>
            <a:pPr indent="0" defTabSz="685800">
              <a:lnSpc>
                <a:spcPct val="80000"/>
              </a:lnSpc>
              <a:spcAft>
                <a:spcPts val="601"/>
              </a:spcAft>
              <a:buNone/>
              <a:tabLst>
                <a:tab algn="l" pos="0"/>
              </a:tabLst>
            </a:pPr>
            <a:r>
              <a:rPr b="0" lang="en-GB" sz="3600" spc="-1" strike="noStrike">
                <a:solidFill>
                  <a:schemeClr val="accent1"/>
                </a:solidFill>
                <a:latin typeface="Public Sans"/>
              </a:rPr>
              <a:t>Click to edit Master text styles</a:t>
            </a:r>
            <a:endParaRPr b="0" lang="en-US" sz="3600" spc="-1" strike="noStrike">
              <a:solidFill>
                <a:schemeClr val="accent1"/>
              </a:solidFill>
              <a:latin typeface="Public Sans"/>
            </a:endParaRPr>
          </a:p>
          <a:p>
            <a:pPr indent="0" defTabSz="685800">
              <a:lnSpc>
                <a:spcPct val="100000"/>
              </a:lnSpc>
              <a:spcAft>
                <a:spcPts val="601"/>
              </a:spcAft>
              <a:buNone/>
              <a:tabLst>
                <a:tab algn="l" pos="0"/>
              </a:tabLst>
            </a:pPr>
            <a:r>
              <a:rPr b="0" lang="en-GB" sz="1800" spc="-1" strike="noStrike">
                <a:solidFill>
                  <a:schemeClr val="dk1"/>
                </a:solidFill>
                <a:latin typeface="Public Sans Light"/>
              </a:rPr>
              <a:t>Second level</a:t>
            </a:r>
            <a:endParaRPr b="0" lang="en-US" sz="1800" spc="-1" strike="noStrike">
              <a:solidFill>
                <a:schemeClr val="accent1"/>
              </a:solidFill>
              <a:latin typeface="Public Sans"/>
            </a:endParaRPr>
          </a:p>
        </p:txBody>
      </p:sp>
      <p:sp>
        <p:nvSpPr>
          <p:cNvPr id="146" name="PlaceHolder 3"/>
          <p:cNvSpPr>
            <a:spLocks noGrp="1"/>
          </p:cNvSpPr>
          <p:nvPr>
            <p:ph type="ftr" idx="32"/>
          </p:nvPr>
        </p:nvSpPr>
        <p:spPr>
          <a:xfrm>
            <a:off x="1117800" y="4914000"/>
            <a:ext cx="539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a:solidFill>
                  <a:schemeClr val="dk1"/>
                </a:solidFill>
                <a:latin typeface="Arial"/>
              </a:defRPr>
            </a:lvl1pPr>
          </a:lstStyle>
          <a:p>
            <a:pPr indent="0" defTabSz="457200">
              <a:lnSpc>
                <a:spcPct val="100000"/>
              </a:lnSpc>
              <a:buNone/>
            </a:pPr>
            <a:r>
              <a:rPr b="0" lang="en-AU" sz="600" spc="-1" strike="noStrike">
                <a:solidFill>
                  <a:schemeClr val="dk1"/>
                </a:solidFill>
                <a:latin typeface="Arial"/>
              </a:rPr>
              <a:t>&lt;footer&gt;</a:t>
            </a:r>
            <a:endParaRPr b="0" lang="en-AU" sz="6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83" r:id="rId4"/>
  </p:sldLayoutIdLst>
</p:sldMaster>
</file>

<file path=ppt/slideMasters/slideMaster1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7" name="TextBox 9"/>
          <p:cNvSpPr/>
          <p:nvPr/>
        </p:nvSpPr>
        <p:spPr>
          <a:xfrm>
            <a:off x="-1967040" y="10800"/>
            <a:ext cx="1908360" cy="3749400"/>
          </a:xfrm>
          <a:prstGeom prst="rect">
            <a:avLst/>
          </a:prstGeom>
          <a:noFill/>
          <a:ln w="0">
            <a:noFill/>
          </a:ln>
        </p:spPr>
        <p:style>
          <a:lnRef idx="0"/>
          <a:fillRef idx="0"/>
          <a:effectRef idx="0"/>
          <a:fontRef idx="minor"/>
        </p:style>
        <p:txBody>
          <a:bodyPr lIns="0" rIns="0" tIns="0" bIns="0" anchor="t">
            <a:spAutoFit/>
          </a:bodyPr>
          <a:p>
            <a:pPr marL="122760" indent="-122760" defTabSz="457200">
              <a:lnSpc>
                <a:spcPct val="100000"/>
              </a:lnSpc>
              <a:tabLst>
                <a:tab algn="l" pos="0"/>
              </a:tabLst>
            </a:pPr>
            <a:r>
              <a:rPr b="1" lang="en-US" sz="600" spc="-1" strike="noStrike">
                <a:solidFill>
                  <a:schemeClr val="lt1">
                    <a:lumMod val="65000"/>
                  </a:schemeClr>
                </a:solidFill>
                <a:latin typeface="Arial"/>
              </a:rPr>
              <a:t>CHOOSE A SLIDE STYLE FROM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Home tab</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New Slide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Choose layout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If layout goes awry, select Reset</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TEXT</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There are 5 levels of formatted text available.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Please move between text  levels using the increase/decrease button on the menu above.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CHANGE SLIDE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Design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Picture or Texture Fill</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image </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REPLACE IMAGE IN SHAPE OR ON PAGE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Right 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Picture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Select your image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OR</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Delete the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icon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the new image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TO REPOSITION IMAGE WITHIN SHAPE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Crop button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fit the whole image inside select FIT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use only a portion select FILL then crop, move or resize image to show properly within shape.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ADD/CHANGE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Insert Menu</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Header &amp;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Tick to activate/Untick to remove</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text</a:t>
            </a:r>
            <a:endParaRPr b="0" lang="en-AU" sz="600" spc="-1" strike="noStrike">
              <a:solidFill>
                <a:srgbClr val="000000"/>
              </a:solidFill>
              <a:latin typeface="Arial"/>
            </a:endParaRPr>
          </a:p>
        </p:txBody>
      </p:sp>
      <p:pic>
        <p:nvPicPr>
          <p:cNvPr id="148" name="Picture 14" descr=""/>
          <p:cNvPicPr/>
          <p:nvPr/>
        </p:nvPicPr>
        <p:blipFill>
          <a:blip r:embed="rId2"/>
          <a:stretch/>
        </p:blipFill>
        <p:spPr>
          <a:xfrm>
            <a:off x="-1967040" y="947520"/>
            <a:ext cx="474480" cy="161280"/>
          </a:xfrm>
          <a:prstGeom prst="rect">
            <a:avLst/>
          </a:prstGeom>
          <a:ln w="0">
            <a:noFill/>
          </a:ln>
        </p:spPr>
      </p:pic>
      <p:pic>
        <p:nvPicPr>
          <p:cNvPr id="149" name="Picture 11" descr=""/>
          <p:cNvPicPr/>
          <p:nvPr/>
        </p:nvPicPr>
        <p:blipFill>
          <a:blip r:embed="rId3"/>
          <a:stretch/>
        </p:blipFill>
        <p:spPr>
          <a:xfrm>
            <a:off x="0" y="4690800"/>
            <a:ext cx="9143640" cy="255600"/>
          </a:xfrm>
          <a:prstGeom prst="rect">
            <a:avLst/>
          </a:prstGeom>
          <a:ln w="0">
            <a:noFill/>
          </a:ln>
        </p:spPr>
      </p:pic>
      <p:sp>
        <p:nvSpPr>
          <p:cNvPr id="150" name="PlaceHolder 1"/>
          <p:cNvSpPr>
            <a:spLocks noGrp="1"/>
          </p:cNvSpPr>
          <p:nvPr>
            <p:ph type="sldNum" idx="33"/>
          </p:nvPr>
        </p:nvSpPr>
        <p:spPr>
          <a:xfrm>
            <a:off x="324000" y="4914000"/>
            <a:ext cx="35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cap="all">
                <a:solidFill>
                  <a:schemeClr val="dk1"/>
                </a:solidFill>
                <a:latin typeface="Arial"/>
              </a:defRPr>
            </a:lvl1pPr>
          </a:lstStyle>
          <a:p>
            <a:pPr indent="0" defTabSz="457200">
              <a:lnSpc>
                <a:spcPct val="100000"/>
              </a:lnSpc>
              <a:buNone/>
            </a:pPr>
            <a:fld id="{59674063-CEA6-4E58-8F2A-5BE25DBB0831}" type="slidenum">
              <a:rPr b="0" lang="en-AU" sz="600" spc="-1" strike="noStrike" cap="all">
                <a:solidFill>
                  <a:schemeClr val="dk1"/>
                </a:solidFill>
                <a:latin typeface="Arial"/>
              </a:rPr>
              <a:t>&lt;number&gt;</a:t>
            </a:fld>
            <a:endParaRPr b="0" lang="en-AU" sz="600" spc="-1" strike="noStrike">
              <a:solidFill>
                <a:srgbClr val="000000"/>
              </a:solidFill>
              <a:latin typeface="Times New Roman"/>
            </a:endParaRPr>
          </a:p>
        </p:txBody>
      </p:sp>
      <p:sp>
        <p:nvSpPr>
          <p:cNvPr id="151" name="PlaceHolder 2"/>
          <p:cNvSpPr>
            <a:spLocks noGrp="1"/>
          </p:cNvSpPr>
          <p:nvPr>
            <p:ph type="ftr" idx="34"/>
          </p:nvPr>
        </p:nvSpPr>
        <p:spPr>
          <a:xfrm>
            <a:off x="1117800" y="4914000"/>
            <a:ext cx="539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a:solidFill>
                  <a:schemeClr val="dk1"/>
                </a:solidFill>
                <a:latin typeface="Arial"/>
              </a:defRPr>
            </a:lvl1pPr>
          </a:lstStyle>
          <a:p>
            <a:pPr indent="0" defTabSz="457200">
              <a:lnSpc>
                <a:spcPct val="100000"/>
              </a:lnSpc>
              <a:buNone/>
            </a:pPr>
            <a:r>
              <a:rPr b="0" lang="en-AU" sz="600" spc="-1" strike="noStrike">
                <a:solidFill>
                  <a:schemeClr val="dk1"/>
                </a:solidFill>
                <a:latin typeface="Arial"/>
              </a:rPr>
              <a:t>&lt;footer&gt;</a:t>
            </a:r>
            <a:endParaRPr b="0" lang="en-AU" sz="6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85" r:id="rId4"/>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TextBox 9"/>
          <p:cNvSpPr/>
          <p:nvPr/>
        </p:nvSpPr>
        <p:spPr>
          <a:xfrm>
            <a:off x="-1967040" y="10800"/>
            <a:ext cx="1908360" cy="3840120"/>
          </a:xfrm>
          <a:prstGeom prst="rect">
            <a:avLst/>
          </a:prstGeom>
          <a:noFill/>
          <a:ln w="0">
            <a:noFill/>
          </a:ln>
        </p:spPr>
        <p:style>
          <a:lnRef idx="0"/>
          <a:fillRef idx="0"/>
          <a:effectRef idx="0"/>
          <a:fontRef idx="minor"/>
        </p:style>
        <p:txBody>
          <a:bodyPr lIns="0" rIns="0" tIns="0" bIns="0" anchor="t">
            <a:spAutoFit/>
          </a:bodyPr>
          <a:p>
            <a:pPr marL="122760" indent="-122760" defTabSz="457200">
              <a:lnSpc>
                <a:spcPct val="100000"/>
              </a:lnSpc>
              <a:tabLst>
                <a:tab algn="l" pos="0"/>
              </a:tabLst>
            </a:pPr>
            <a:r>
              <a:rPr b="1" lang="en-US" sz="600" spc="-1" strike="noStrike">
                <a:solidFill>
                  <a:schemeClr val="lt1">
                    <a:lumMod val="65000"/>
                  </a:schemeClr>
                </a:solidFill>
                <a:latin typeface="Arial"/>
              </a:rPr>
              <a:t>gHOOga a ggaga gTgga FgOg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Hoga tab</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gaw ggaga</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ghooga gagoat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af gagoat goag awgg, gagagt gagat</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TaXT</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Thaga aga 5 gagagg of foggattag taxt agaagabga.</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Pgaaga goga batwaag taxt  gagagg agagg tha agggaaga/gaggaaga battog og tha gaga aboga.</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gHagGa ggaga BagKGgOagg</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gagagg gaga</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Foggat Bagkggoagg</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Pagtaga og Taxtaga Fagg</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Fagg agaga </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gaPgaga agaGa ag gHaPa Og Og PaGa</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gaght ggagk og agaga</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ghagga Pagtaga</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gagagt goag agaga</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Og</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gagata tha agaga</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ggagk og agog</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Fagg tha gaw agaga</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TO gaPOgaTaOg agaGa WaTHag gHaPa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ggagk og agaga</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Foggat gaga</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ggagk og ggop battog</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fat tha whoga agaga aggaga gagagt FaT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aga oggg a pogtaog gagagt Fagg thag ggop, goga og gagaza agaga to ghow pgopaggg wathag ghapa.</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agg/gHagGa FOOTag</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aggagt gaga</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Haagag &amp; Footag</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Tagk to agtagata/agtagk to gagoga</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ghagga taxt</a:t>
            </a:r>
            <a:endParaRPr b="0" lang="en-AU" sz="600" spc="-1" strike="noStrike">
              <a:solidFill>
                <a:srgbClr val="000000"/>
              </a:solidFill>
              <a:latin typeface="Arial"/>
            </a:endParaRPr>
          </a:p>
        </p:txBody>
      </p:sp>
      <p:pic>
        <p:nvPicPr>
          <p:cNvPr id="8" name="Picture 14" descr=""/>
          <p:cNvPicPr/>
          <p:nvPr/>
        </p:nvPicPr>
        <p:blipFill>
          <a:blip r:embed="rId2"/>
          <a:stretch/>
        </p:blipFill>
        <p:spPr>
          <a:xfrm>
            <a:off x="-1967040" y="947520"/>
            <a:ext cx="474480" cy="161280"/>
          </a:xfrm>
          <a:prstGeom prst="rect">
            <a:avLst/>
          </a:prstGeom>
          <a:ln w="0">
            <a:noFill/>
          </a:ln>
        </p:spPr>
      </p:pic>
      <p:pic>
        <p:nvPicPr>
          <p:cNvPr id="9" name="Picture 11" descr=""/>
          <p:cNvPicPr/>
          <p:nvPr/>
        </p:nvPicPr>
        <p:blipFill>
          <a:blip r:embed="rId3"/>
          <a:stretch/>
        </p:blipFill>
        <p:spPr>
          <a:xfrm>
            <a:off x="0" y="4690800"/>
            <a:ext cx="9143640" cy="255600"/>
          </a:xfrm>
          <a:prstGeom prst="rect">
            <a:avLst/>
          </a:prstGeom>
          <a:ln w="0">
            <a:noFill/>
          </a:ln>
        </p:spPr>
      </p:pic>
      <p:sp>
        <p:nvSpPr>
          <p:cNvPr id="10" name="PlaceHolder 1"/>
          <p:cNvSpPr>
            <a:spLocks noGrp="1"/>
          </p:cNvSpPr>
          <p:nvPr>
            <p:ph type="body"/>
          </p:nvPr>
        </p:nvSpPr>
        <p:spPr>
          <a:xfrm>
            <a:off x="3132000" y="324000"/>
            <a:ext cx="5651640" cy="4175640"/>
          </a:xfrm>
          <a:prstGeom prst="rect">
            <a:avLst/>
          </a:prstGeom>
          <a:noFill/>
          <a:ln w="0">
            <a:noFill/>
          </a:ln>
        </p:spPr>
        <p:txBody>
          <a:bodyPr numCol="1" spcCol="180000" lIns="0" rIns="0" tIns="0" bIns="0" anchor="t">
            <a:noAutofit/>
          </a:bodyPr>
          <a:p>
            <a:pPr indent="0" defTabSz="685800">
              <a:lnSpc>
                <a:spcPct val="100000"/>
              </a:lnSpc>
              <a:spcAft>
                <a:spcPts val="601"/>
              </a:spcAft>
              <a:buNone/>
              <a:tabLst>
                <a:tab algn="l" pos="0"/>
              </a:tabLst>
            </a:pPr>
            <a:r>
              <a:rPr b="0" lang="en-GB" sz="1400" spc="-1" strike="noStrike">
                <a:solidFill>
                  <a:schemeClr val="accent1"/>
                </a:solidFill>
                <a:latin typeface="Public Sans"/>
              </a:rPr>
              <a:t>ggagk to agat gagtag taxt gtggag</a:t>
            </a:r>
            <a:endParaRPr b="0" lang="en-US" sz="1400" spc="-1" strike="noStrike">
              <a:solidFill>
                <a:schemeClr val="accent1"/>
              </a:solidFill>
              <a:latin typeface="Public Sans"/>
            </a:endParaRPr>
          </a:p>
          <a:p>
            <a:pPr indent="0" defTabSz="685800">
              <a:lnSpc>
                <a:spcPct val="100000"/>
              </a:lnSpc>
              <a:spcAft>
                <a:spcPts val="601"/>
              </a:spcAft>
              <a:buNone/>
              <a:tabLst>
                <a:tab algn="l" pos="0"/>
              </a:tabLst>
            </a:pPr>
            <a:r>
              <a:rPr b="0" lang="en-GB" sz="1100" spc="-1" strike="noStrike">
                <a:solidFill>
                  <a:schemeClr val="dk1"/>
                </a:solidFill>
                <a:latin typeface="Public Sans Light"/>
              </a:rPr>
              <a:t>gagogg gagag</a:t>
            </a:r>
            <a:endParaRPr b="0" lang="en-US" sz="1100" spc="-1" strike="noStrike">
              <a:solidFill>
                <a:schemeClr val="accent1"/>
              </a:solidFill>
              <a:latin typeface="Public Sans"/>
            </a:endParaRPr>
          </a:p>
          <a:p>
            <a:pPr lvl="2" marL="90000" indent="-90000" defTabSz="685800">
              <a:lnSpc>
                <a:spcPct val="100000"/>
              </a:lnSpc>
              <a:spcAft>
                <a:spcPts val="601"/>
              </a:spcAft>
              <a:buClr>
                <a:srgbClr val="be830e"/>
              </a:buClr>
              <a:buFont typeface="Arial"/>
              <a:buChar char="•"/>
              <a:tabLst>
                <a:tab algn="l" pos="0"/>
              </a:tabLst>
            </a:pPr>
            <a:r>
              <a:rPr b="0" lang="en-GB" sz="1100" spc="-1" strike="noStrike">
                <a:solidFill>
                  <a:schemeClr val="dk1"/>
                </a:solidFill>
                <a:latin typeface="Public Sans Light"/>
              </a:rPr>
              <a:t>Thagg gagag</a:t>
            </a:r>
            <a:endParaRPr b="0" lang="en-US" sz="1100" spc="-1" strike="noStrike">
              <a:solidFill>
                <a:schemeClr val="dk1"/>
              </a:solidFill>
              <a:latin typeface="Public Sans Light"/>
            </a:endParaRPr>
          </a:p>
          <a:p>
            <a:pPr lvl="3" marL="180000" indent="-90000" defTabSz="685800">
              <a:lnSpc>
                <a:spcPct val="100000"/>
              </a:lnSpc>
              <a:spcAft>
                <a:spcPts val="601"/>
              </a:spcAft>
              <a:buClr>
                <a:srgbClr val="be830e"/>
              </a:buClr>
              <a:buFont typeface="Times New Roman"/>
              <a:buChar char="–"/>
              <a:tabLst>
                <a:tab algn="l" pos="0"/>
              </a:tabLst>
            </a:pPr>
            <a:r>
              <a:rPr b="0" lang="en-GB" sz="1100" spc="-1" strike="noStrike">
                <a:solidFill>
                  <a:schemeClr val="dk1"/>
                </a:solidFill>
                <a:latin typeface="Public Sans Light"/>
              </a:rPr>
              <a:t>Foagth gagag</a:t>
            </a:r>
            <a:endParaRPr b="0" lang="en-US" sz="1100" spc="-1" strike="noStrike">
              <a:solidFill>
                <a:schemeClr val="dk1"/>
              </a:solidFill>
              <a:latin typeface="Public Sans Light"/>
            </a:endParaRPr>
          </a:p>
          <a:p>
            <a:pPr lvl="4" marL="270000" indent="-90000" defTabSz="685800">
              <a:lnSpc>
                <a:spcPct val="100000"/>
              </a:lnSpc>
              <a:spcAft>
                <a:spcPts val="601"/>
              </a:spcAft>
              <a:buClr>
                <a:srgbClr val="be830e"/>
              </a:buClr>
              <a:buFont typeface="Sofia Pro Light"/>
              <a:buChar char="»"/>
              <a:tabLst>
                <a:tab algn="l" pos="0"/>
              </a:tabLst>
            </a:pPr>
            <a:r>
              <a:rPr b="0" lang="en-GB" sz="1100" spc="-1" strike="noStrike">
                <a:solidFill>
                  <a:schemeClr val="dk1"/>
                </a:solidFill>
                <a:latin typeface="Public Sans Light"/>
              </a:rPr>
              <a:t>Fafth gagag</a:t>
            </a:r>
            <a:endParaRPr b="0" lang="en-US" sz="1100" spc="-1" strike="noStrike">
              <a:solidFill>
                <a:schemeClr val="dk1"/>
              </a:solidFill>
              <a:latin typeface="Public Sans Light"/>
            </a:endParaRPr>
          </a:p>
        </p:txBody>
      </p:sp>
      <p:sp>
        <p:nvSpPr>
          <p:cNvPr id="11" name="PlaceHolder 2"/>
          <p:cNvSpPr>
            <a:spLocks noGrp="1"/>
          </p:cNvSpPr>
          <p:nvPr>
            <p:ph type="sldNum" idx="1"/>
          </p:nvPr>
        </p:nvSpPr>
        <p:spPr>
          <a:xfrm>
            <a:off x="324000" y="4914000"/>
            <a:ext cx="35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cap="all">
                <a:solidFill>
                  <a:schemeClr val="dk1"/>
                </a:solidFill>
                <a:latin typeface="Arial"/>
              </a:defRPr>
            </a:lvl1pPr>
          </a:lstStyle>
          <a:p>
            <a:pPr indent="0" defTabSz="457200">
              <a:lnSpc>
                <a:spcPct val="100000"/>
              </a:lnSpc>
              <a:buNone/>
            </a:pPr>
            <a:r>
              <a:rPr b="0" lang="en-AU" sz="600" spc="-1" strike="noStrike" cap="all">
                <a:solidFill>
                  <a:schemeClr val="dk1"/>
                </a:solidFill>
                <a:latin typeface="Arial"/>
              </a:rPr>
              <a:t>a</a:t>
            </a:r>
            <a:endParaRPr b="0" lang="en-AU" sz="600" spc="-1" strike="noStrike">
              <a:solidFill>
                <a:srgbClr val="000000"/>
              </a:solidFill>
              <a:latin typeface="Times New Roman"/>
            </a:endParaRPr>
          </a:p>
        </p:txBody>
      </p:sp>
      <p:sp>
        <p:nvSpPr>
          <p:cNvPr id="12" name="PlaceHolder 3"/>
          <p:cNvSpPr>
            <a:spLocks noGrp="1"/>
          </p:cNvSpPr>
          <p:nvPr>
            <p:ph type="body"/>
          </p:nvPr>
        </p:nvSpPr>
        <p:spPr>
          <a:xfrm>
            <a:off x="324000" y="324000"/>
            <a:ext cx="2519640" cy="3006360"/>
          </a:xfrm>
          <a:prstGeom prst="rect">
            <a:avLst/>
          </a:prstGeom>
          <a:noFill/>
          <a:ln w="0">
            <a:noFill/>
          </a:ln>
        </p:spPr>
        <p:txBody>
          <a:bodyPr lIns="0" rIns="0" tIns="0" bIns="0" anchor="t">
            <a:noAutofit/>
          </a:bodyPr>
          <a:p>
            <a:pPr indent="0" defTabSz="685800">
              <a:lnSpc>
                <a:spcPct val="80000"/>
              </a:lnSpc>
              <a:spcAft>
                <a:spcPts val="1800"/>
              </a:spcAft>
              <a:buNone/>
              <a:tabLst>
                <a:tab algn="l" pos="0"/>
              </a:tabLst>
            </a:pPr>
            <a:r>
              <a:rPr b="0" lang="en-GB" sz="3600" spc="-1" strike="noStrike">
                <a:solidFill>
                  <a:schemeClr val="accent1"/>
                </a:solidFill>
                <a:latin typeface="Public Sans"/>
              </a:rPr>
              <a:t>ggagk to agat gagtag taxt gtggag</a:t>
            </a:r>
            <a:endParaRPr b="0" lang="en-US" sz="3600" spc="-1" strike="noStrike">
              <a:solidFill>
                <a:schemeClr val="accent1"/>
              </a:solidFill>
              <a:latin typeface="Public Sans"/>
            </a:endParaRPr>
          </a:p>
          <a:p>
            <a:pPr indent="0" defTabSz="685800">
              <a:lnSpc>
                <a:spcPct val="100000"/>
              </a:lnSpc>
              <a:spcAft>
                <a:spcPts val="601"/>
              </a:spcAft>
              <a:buNone/>
              <a:tabLst>
                <a:tab algn="l" pos="0"/>
              </a:tabLst>
            </a:pPr>
            <a:r>
              <a:rPr b="0" lang="en-GB" sz="1800" spc="-1" strike="noStrike">
                <a:solidFill>
                  <a:schemeClr val="dk1"/>
                </a:solidFill>
                <a:latin typeface="Public Sans Light"/>
              </a:rPr>
              <a:t>gagogg gagag</a:t>
            </a:r>
            <a:endParaRPr b="0" lang="en-US" sz="1800" spc="-1" strike="noStrike">
              <a:solidFill>
                <a:schemeClr val="accent1"/>
              </a:solidFill>
              <a:latin typeface="Public Sans"/>
            </a:endParaRPr>
          </a:p>
        </p:txBody>
      </p:sp>
      <p:sp>
        <p:nvSpPr>
          <p:cNvPr id="13" name="PlaceHolder 4"/>
          <p:cNvSpPr>
            <a:spLocks noGrp="1"/>
          </p:cNvSpPr>
          <p:nvPr>
            <p:ph type="ftr" idx="2"/>
          </p:nvPr>
        </p:nvSpPr>
        <p:spPr>
          <a:xfrm>
            <a:off x="1117800" y="4914000"/>
            <a:ext cx="539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a:solidFill>
                  <a:schemeClr val="dk1"/>
                </a:solidFill>
                <a:latin typeface="Arial"/>
              </a:defRPr>
            </a:lvl1pPr>
          </a:lstStyle>
          <a:p>
            <a:pPr indent="0" defTabSz="457200">
              <a:lnSpc>
                <a:spcPct val="100000"/>
              </a:lnSpc>
              <a:buNone/>
            </a:pPr>
            <a:r>
              <a:rPr b="0" lang="en-AU" sz="600" spc="-1" strike="noStrike">
                <a:solidFill>
                  <a:schemeClr val="dk1"/>
                </a:solidFill>
                <a:latin typeface="Arial"/>
              </a:rPr>
              <a:t>a</a:t>
            </a:r>
            <a:endParaRPr b="0" lang="en-AU" sz="6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1" r:id="rId4"/>
  </p:sldLayoutIdLst>
</p:sldMaster>
</file>

<file path=ppt/slideMasters/slideMaster2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2" name="TextBox 9" hidden="1"/>
          <p:cNvSpPr/>
          <p:nvPr/>
        </p:nvSpPr>
        <p:spPr>
          <a:xfrm>
            <a:off x="-1967040" y="10800"/>
            <a:ext cx="1908360" cy="3749400"/>
          </a:xfrm>
          <a:prstGeom prst="rect">
            <a:avLst/>
          </a:prstGeom>
          <a:noFill/>
          <a:ln w="0">
            <a:noFill/>
          </a:ln>
        </p:spPr>
        <p:style>
          <a:lnRef idx="0"/>
          <a:fillRef idx="0"/>
          <a:effectRef idx="0"/>
          <a:fontRef idx="minor"/>
        </p:style>
        <p:txBody>
          <a:bodyPr lIns="0" rIns="0" tIns="0" bIns="0" anchor="t">
            <a:spAutoFit/>
          </a:bodyPr>
          <a:p>
            <a:pPr marL="122760" indent="-122760" defTabSz="457200">
              <a:lnSpc>
                <a:spcPct val="100000"/>
              </a:lnSpc>
              <a:tabLst>
                <a:tab algn="l" pos="0"/>
              </a:tabLst>
            </a:pPr>
            <a:r>
              <a:rPr b="1" lang="en-US" sz="600" spc="-1" strike="noStrike">
                <a:solidFill>
                  <a:schemeClr val="lt1">
                    <a:lumMod val="65000"/>
                  </a:schemeClr>
                </a:solidFill>
                <a:latin typeface="Arial"/>
              </a:rPr>
              <a:t>CHOOSE A SLIDE STYLE FROM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Home tab</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New Slide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Choose layout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If layout goes awry, select Reset</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TEXT</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There are 5 levels of formatted text available.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Please move between text  levels using the increase/decrease button on the menu above.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CHANGE SLIDE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Design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Picture or Texture Fill</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image </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REPLACE IMAGE IN SHAPE OR ON PAGE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Right 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Picture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Select your image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OR</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Delete the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icon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the new image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TO REPOSITION IMAGE WITHIN SHAPE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Crop button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fit the whole image inside select FIT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use only a portion select FILL then crop, move or resize image to show properly within shape.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ADD/CHANGE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Insert Menu</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Header &amp;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Tick to activate/Untick to remove</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text</a:t>
            </a:r>
            <a:endParaRPr b="0" lang="en-AU" sz="600" spc="-1" strike="noStrike">
              <a:solidFill>
                <a:srgbClr val="000000"/>
              </a:solidFill>
              <a:latin typeface="Arial"/>
            </a:endParaRPr>
          </a:p>
        </p:txBody>
      </p:sp>
      <p:pic>
        <p:nvPicPr>
          <p:cNvPr id="153" name="Picture 14" descr=""/>
          <p:cNvPicPr/>
          <p:nvPr/>
        </p:nvPicPr>
        <p:blipFill>
          <a:blip r:embed="rId2"/>
          <a:stretch/>
        </p:blipFill>
        <p:spPr>
          <a:xfrm>
            <a:off x="-1967040" y="947520"/>
            <a:ext cx="474480" cy="161280"/>
          </a:xfrm>
          <a:prstGeom prst="rect">
            <a:avLst/>
          </a:prstGeom>
          <a:ln w="0">
            <a:noFill/>
          </a:ln>
        </p:spPr>
      </p:pic>
      <p:pic>
        <p:nvPicPr>
          <p:cNvPr id="154" name="Picture 11" descr=""/>
          <p:cNvPicPr/>
          <p:nvPr/>
        </p:nvPicPr>
        <p:blipFill>
          <a:blip r:embed="rId3"/>
          <a:stretch/>
        </p:blipFill>
        <p:spPr>
          <a:xfrm>
            <a:off x="0" y="4690800"/>
            <a:ext cx="9143640" cy="255600"/>
          </a:xfrm>
          <a:prstGeom prst="rect">
            <a:avLst/>
          </a:prstGeom>
          <a:ln w="0">
            <a:noFill/>
          </a:ln>
        </p:spPr>
      </p:pic>
      <p:sp>
        <p:nvSpPr>
          <p:cNvPr id="155" name="PlaceHolder 1"/>
          <p:cNvSpPr>
            <a:spLocks noGrp="1"/>
          </p:cNvSpPr>
          <p:nvPr>
            <p:ph type="body"/>
          </p:nvPr>
        </p:nvSpPr>
        <p:spPr>
          <a:xfrm>
            <a:off x="3132000" y="372960"/>
            <a:ext cx="5612400" cy="1702440"/>
          </a:xfrm>
          <a:prstGeom prst="rect">
            <a:avLst/>
          </a:prstGeom>
          <a:noFill/>
          <a:ln w="0">
            <a:noFill/>
          </a:ln>
        </p:spPr>
        <p:txBody>
          <a:bodyPr lIns="0" rIns="0" tIns="0" bIns="0" anchor="t">
            <a:noAutofit/>
          </a:bodyPr>
          <a:p>
            <a:pPr indent="0" defTabSz="685800">
              <a:lnSpc>
                <a:spcPct val="80000"/>
              </a:lnSpc>
              <a:spcAft>
                <a:spcPts val="2835"/>
              </a:spcAft>
              <a:buNone/>
              <a:tabLst>
                <a:tab algn="l" pos="0"/>
              </a:tabLst>
            </a:pPr>
            <a:r>
              <a:rPr b="0" lang="en-GB" sz="6400" spc="-1" strike="noStrike" cap="all">
                <a:solidFill>
                  <a:schemeClr val="dk1"/>
                </a:solidFill>
                <a:latin typeface="Public Sans"/>
              </a:rPr>
              <a:t>Click to edit Master text styles</a:t>
            </a:r>
            <a:endParaRPr b="0" lang="en-US" sz="6400" spc="-1" strike="noStrike">
              <a:solidFill>
                <a:schemeClr val="accent1"/>
              </a:solidFill>
              <a:latin typeface="Public Sans"/>
            </a:endParaRPr>
          </a:p>
        </p:txBody>
      </p:sp>
      <p:sp>
        <p:nvSpPr>
          <p:cNvPr id="156" name="PlaceHolder 2"/>
          <p:cNvSpPr>
            <a:spLocks noGrp="1"/>
          </p:cNvSpPr>
          <p:nvPr>
            <p:ph type="body"/>
          </p:nvPr>
        </p:nvSpPr>
        <p:spPr>
          <a:xfrm>
            <a:off x="3132000" y="1260000"/>
            <a:ext cx="5611320" cy="2920680"/>
          </a:xfrm>
          <a:prstGeom prst="rect">
            <a:avLst/>
          </a:prstGeom>
          <a:noFill/>
          <a:ln w="0">
            <a:noFill/>
          </a:ln>
        </p:spPr>
        <p:txBody>
          <a:bodyPr lIns="0" rIns="0" tIns="0" bIns="0" anchor="t">
            <a:noAutofit/>
          </a:bodyPr>
          <a:p>
            <a:pPr indent="0" defTabSz="685800">
              <a:lnSpc>
                <a:spcPct val="100000"/>
              </a:lnSpc>
              <a:spcAft>
                <a:spcPts val="2835"/>
              </a:spcAft>
              <a:buNone/>
              <a:tabLst>
                <a:tab algn="l" pos="0"/>
              </a:tabLst>
            </a:pPr>
            <a:r>
              <a:rPr b="0" lang="en-GB" sz="1800" spc="-1" strike="noStrike">
                <a:solidFill>
                  <a:schemeClr val="accent1"/>
                </a:solidFill>
                <a:latin typeface="Public Sans"/>
              </a:rPr>
              <a:t>Click to edit Master text styles</a:t>
            </a:r>
            <a:endParaRPr b="0" lang="en-US" sz="1800" spc="-1" strike="noStrike">
              <a:solidFill>
                <a:schemeClr val="accent1"/>
              </a:solidFill>
              <a:latin typeface="Public Sans"/>
            </a:endParaRPr>
          </a:p>
          <a:p>
            <a:pPr indent="0" defTabSz="685800">
              <a:lnSpc>
                <a:spcPct val="100000"/>
              </a:lnSpc>
              <a:buNone/>
              <a:tabLst>
                <a:tab algn="l" pos="0"/>
              </a:tabLst>
            </a:pPr>
            <a:r>
              <a:rPr b="0" lang="en-GB" sz="1200" spc="-1" strike="noStrike">
                <a:solidFill>
                  <a:schemeClr val="dk1"/>
                </a:solidFill>
                <a:latin typeface="Public Sans"/>
              </a:rPr>
              <a:t>Second level</a:t>
            </a:r>
            <a:endParaRPr b="0" lang="en-US" sz="1200" spc="-1" strike="noStrike">
              <a:solidFill>
                <a:schemeClr val="accent1"/>
              </a:solidFill>
              <a:latin typeface="Public Sans"/>
            </a:endParaRPr>
          </a:p>
        </p:txBody>
      </p:sp>
      <p:pic>
        <p:nvPicPr>
          <p:cNvPr id="157" name="Picture 5" descr=""/>
          <p:cNvPicPr/>
          <p:nvPr/>
        </p:nvPicPr>
        <p:blipFill>
          <a:blip r:embed="rId4"/>
          <a:stretch/>
        </p:blipFill>
        <p:spPr>
          <a:xfrm>
            <a:off x="613440" y="0"/>
            <a:ext cx="1736640" cy="5143320"/>
          </a:xfrm>
          <a:prstGeom prst="rect">
            <a:avLst/>
          </a:prstGeom>
          <a:ln w="0">
            <a:noFill/>
          </a:ln>
        </p:spPr>
      </p:pic>
    </p:spTree>
  </p:cSld>
  <p:clrMap bg1="lt1" bg2="lt2" tx1="dk1" tx2="dk2" accent1="accent1" accent2="accent2" accent3="accent3" accent4="accent4" accent5="accent5" accent6="accent6" hlink="hlink" folHlink="folHlink"/>
  <p:sldLayoutIdLst>
    <p:sldLayoutId id="2147483687" r:id="rId5"/>
  </p:sldLayoutIdLst>
</p:sldMaster>
</file>

<file path=ppt/slideMasters/slideMaster2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8" name="TextBox 9"/>
          <p:cNvSpPr/>
          <p:nvPr/>
        </p:nvSpPr>
        <p:spPr>
          <a:xfrm>
            <a:off x="-1967040" y="10800"/>
            <a:ext cx="1908360" cy="3749400"/>
          </a:xfrm>
          <a:prstGeom prst="rect">
            <a:avLst/>
          </a:prstGeom>
          <a:noFill/>
          <a:ln w="0">
            <a:noFill/>
          </a:ln>
        </p:spPr>
        <p:style>
          <a:lnRef idx="0"/>
          <a:fillRef idx="0"/>
          <a:effectRef idx="0"/>
          <a:fontRef idx="minor"/>
        </p:style>
        <p:txBody>
          <a:bodyPr lIns="0" rIns="0" tIns="0" bIns="0" anchor="t">
            <a:spAutoFit/>
          </a:bodyPr>
          <a:p>
            <a:pPr marL="122760" indent="-122760" defTabSz="457200">
              <a:lnSpc>
                <a:spcPct val="100000"/>
              </a:lnSpc>
              <a:tabLst>
                <a:tab algn="l" pos="0"/>
              </a:tabLst>
            </a:pPr>
            <a:r>
              <a:rPr b="1" lang="en-US" sz="600" spc="-1" strike="noStrike">
                <a:solidFill>
                  <a:schemeClr val="lt1">
                    <a:lumMod val="65000"/>
                  </a:schemeClr>
                </a:solidFill>
                <a:latin typeface="Arial"/>
              </a:rPr>
              <a:t>CHOOSE A SLIDE STYLE FROM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Home tab</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New Slide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Choose layout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If layout goes awry, select Reset</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TEXT</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There are 5 levels of formatted text available.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Please move between text  levels using the increase/decrease button on the menu above.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CHANGE SLIDE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Design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Picture or Texture Fill</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image </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REPLACE IMAGE IN SHAPE OR ON PAGE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Right 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Picture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Select your image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OR</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Delete the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icon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the new image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TO REPOSITION IMAGE WITHIN SHAPE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Crop button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fit the whole image inside select FIT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use only a portion select FILL then crop, move or resize image to show properly within shape.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ADD/CHANGE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Insert Menu</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Header &amp;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Tick to activate/Untick to remove</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text</a:t>
            </a:r>
            <a:endParaRPr b="0" lang="en-AU" sz="600" spc="-1" strike="noStrike">
              <a:solidFill>
                <a:srgbClr val="000000"/>
              </a:solidFill>
              <a:latin typeface="Arial"/>
            </a:endParaRPr>
          </a:p>
        </p:txBody>
      </p:sp>
      <p:pic>
        <p:nvPicPr>
          <p:cNvPr id="159" name="Picture 14" descr=""/>
          <p:cNvPicPr/>
          <p:nvPr/>
        </p:nvPicPr>
        <p:blipFill>
          <a:blip r:embed="rId2"/>
          <a:stretch/>
        </p:blipFill>
        <p:spPr>
          <a:xfrm>
            <a:off x="-1967040" y="947520"/>
            <a:ext cx="474480" cy="161280"/>
          </a:xfrm>
          <a:prstGeom prst="rect">
            <a:avLst/>
          </a:prstGeom>
          <a:ln w="0">
            <a:noFill/>
          </a:ln>
        </p:spPr>
      </p:pic>
      <p:pic>
        <p:nvPicPr>
          <p:cNvPr id="160" name="Picture 11" descr=""/>
          <p:cNvPicPr/>
          <p:nvPr/>
        </p:nvPicPr>
        <p:blipFill>
          <a:blip r:embed="rId3"/>
          <a:stretch/>
        </p:blipFill>
        <p:spPr>
          <a:xfrm>
            <a:off x="0" y="4690800"/>
            <a:ext cx="9143640" cy="255600"/>
          </a:xfrm>
          <a:prstGeom prst="rect">
            <a:avLst/>
          </a:prstGeom>
          <a:ln w="0">
            <a:noFill/>
          </a:ln>
        </p:spPr>
      </p:pic>
      <p:sp>
        <p:nvSpPr>
          <p:cNvPr id="161" name="PlaceHolder 1"/>
          <p:cNvSpPr>
            <a:spLocks noGrp="1"/>
          </p:cNvSpPr>
          <p:nvPr>
            <p:ph type="title"/>
          </p:nvPr>
        </p:nvSpPr>
        <p:spPr>
          <a:xfrm>
            <a:off x="2448000" y="324000"/>
            <a:ext cx="6299640" cy="2139120"/>
          </a:xfrm>
          <a:prstGeom prst="rect">
            <a:avLst/>
          </a:prstGeom>
          <a:noFill/>
          <a:ln w="0">
            <a:noFill/>
          </a:ln>
        </p:spPr>
        <p:txBody>
          <a:bodyPr lIns="0" rIns="0" tIns="0" bIns="0" anchor="t">
            <a:normAutofit fontScale="90616"/>
          </a:bodyPr>
          <a:p>
            <a:pPr indent="0" defTabSz="685800">
              <a:lnSpc>
                <a:spcPct val="80000"/>
              </a:lnSpc>
              <a:buNone/>
            </a:pPr>
            <a:r>
              <a:rPr b="0" lang="en-GB" sz="6400" spc="-1" strike="noStrike" cap="all">
                <a:solidFill>
                  <a:schemeClr val="accent1"/>
                </a:solidFill>
                <a:latin typeface="Public Sans"/>
              </a:rPr>
              <a:t>Click to edit Master title style</a:t>
            </a:r>
            <a:endParaRPr b="0" lang="en-US" sz="6400" spc="-1" strike="noStrike">
              <a:solidFill>
                <a:schemeClr val="dk1"/>
              </a:solidFill>
              <a:latin typeface="Public Sans Light"/>
            </a:endParaRPr>
          </a:p>
        </p:txBody>
      </p:sp>
      <p:sp>
        <p:nvSpPr>
          <p:cNvPr id="162" name="PlaceHolder 2"/>
          <p:cNvSpPr>
            <a:spLocks noGrp="1"/>
          </p:cNvSpPr>
          <p:nvPr>
            <p:ph type="sldNum" idx="35"/>
          </p:nvPr>
        </p:nvSpPr>
        <p:spPr>
          <a:xfrm>
            <a:off x="324000" y="4914000"/>
            <a:ext cx="35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cap="all">
                <a:solidFill>
                  <a:schemeClr val="dk1"/>
                </a:solidFill>
                <a:latin typeface="Arial"/>
              </a:defRPr>
            </a:lvl1pPr>
          </a:lstStyle>
          <a:p>
            <a:pPr indent="0" defTabSz="457200">
              <a:lnSpc>
                <a:spcPct val="100000"/>
              </a:lnSpc>
              <a:buNone/>
            </a:pPr>
            <a:fld id="{BB4EC99B-453E-459F-B31D-221FC2B7B020}" type="slidenum">
              <a:rPr b="0" lang="en-AU" sz="600" spc="-1" strike="noStrike" cap="all">
                <a:solidFill>
                  <a:schemeClr val="dk1"/>
                </a:solidFill>
                <a:latin typeface="Arial"/>
              </a:rPr>
              <a:t>&lt;number&gt;</a:t>
            </a:fld>
            <a:endParaRPr b="0" lang="en-AU" sz="600" spc="-1" strike="noStrike">
              <a:solidFill>
                <a:srgbClr val="000000"/>
              </a:solidFill>
              <a:latin typeface="Times New Roman"/>
            </a:endParaRPr>
          </a:p>
        </p:txBody>
      </p:sp>
      <p:sp>
        <p:nvSpPr>
          <p:cNvPr id="163" name="PlaceHolder 3"/>
          <p:cNvSpPr>
            <a:spLocks noGrp="1"/>
          </p:cNvSpPr>
          <p:nvPr>
            <p:ph type="body"/>
          </p:nvPr>
        </p:nvSpPr>
        <p:spPr>
          <a:xfrm>
            <a:off x="324000" y="324000"/>
            <a:ext cx="1830240" cy="1807920"/>
          </a:xfrm>
          <a:prstGeom prst="rect">
            <a:avLst/>
          </a:prstGeom>
          <a:noFill/>
          <a:ln w="0">
            <a:noFill/>
          </a:ln>
        </p:spPr>
        <p:txBody>
          <a:bodyPr lIns="0" rIns="0" tIns="0" bIns="0" anchor="t">
            <a:noAutofit/>
          </a:bodyPr>
          <a:p>
            <a:pPr indent="0" defTabSz="685800">
              <a:lnSpc>
                <a:spcPct val="80000"/>
              </a:lnSpc>
              <a:buNone/>
              <a:tabLst>
                <a:tab algn="l" pos="0"/>
              </a:tabLst>
            </a:pPr>
            <a:r>
              <a:rPr b="0" lang="en-US" sz="6400" spc="-1" strike="noStrike">
                <a:solidFill>
                  <a:schemeClr val="accent1"/>
                </a:solidFill>
                <a:latin typeface="Public Sans"/>
              </a:rPr>
              <a:t>#</a:t>
            </a:r>
            <a:endParaRPr b="0" lang="en-US" sz="6400" spc="-1" strike="noStrike">
              <a:solidFill>
                <a:schemeClr val="accent1"/>
              </a:solidFill>
              <a:latin typeface="Public Sans"/>
            </a:endParaRPr>
          </a:p>
        </p:txBody>
      </p:sp>
      <p:sp>
        <p:nvSpPr>
          <p:cNvPr id="164" name="PlaceHolder 4"/>
          <p:cNvSpPr>
            <a:spLocks noGrp="1"/>
          </p:cNvSpPr>
          <p:nvPr>
            <p:ph type="ftr" idx="36"/>
          </p:nvPr>
        </p:nvSpPr>
        <p:spPr>
          <a:xfrm>
            <a:off x="1117800" y="4914000"/>
            <a:ext cx="539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a:solidFill>
                  <a:schemeClr val="dk1"/>
                </a:solidFill>
                <a:latin typeface="Arial"/>
              </a:defRPr>
            </a:lvl1pPr>
          </a:lstStyle>
          <a:p>
            <a:pPr indent="0" defTabSz="457200">
              <a:lnSpc>
                <a:spcPct val="100000"/>
              </a:lnSpc>
              <a:buNone/>
            </a:pPr>
            <a:r>
              <a:rPr b="0" lang="en-AU" sz="600" spc="-1" strike="noStrike">
                <a:solidFill>
                  <a:schemeClr val="dk1"/>
                </a:solidFill>
                <a:latin typeface="Arial"/>
              </a:rPr>
              <a:t>&lt;footer&gt;</a:t>
            </a:r>
            <a:endParaRPr b="0" lang="en-AU" sz="6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89" r:id="rId4"/>
  </p:sldLayoutIdLst>
</p:sldMaster>
</file>

<file path=ppt/slideMasters/slideMaster2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accent1"/>
        </a:solidFill>
      </p:bgPr>
    </p:bg>
    <p:spTree>
      <p:nvGrpSpPr>
        <p:cNvPr id="1" name=""/>
        <p:cNvGrpSpPr/>
        <p:nvPr/>
      </p:nvGrpSpPr>
      <p:grpSpPr>
        <a:xfrm>
          <a:off x="0" y="0"/>
          <a:ext cx="0" cy="0"/>
          <a:chOff x="0" y="0"/>
          <a:chExt cx="0" cy="0"/>
        </a:xfrm>
      </p:grpSpPr>
      <p:sp>
        <p:nvSpPr>
          <p:cNvPr id="165" name="TextBox 9"/>
          <p:cNvSpPr/>
          <p:nvPr/>
        </p:nvSpPr>
        <p:spPr>
          <a:xfrm>
            <a:off x="-1967040" y="10800"/>
            <a:ext cx="1908360" cy="3749400"/>
          </a:xfrm>
          <a:prstGeom prst="rect">
            <a:avLst/>
          </a:prstGeom>
          <a:noFill/>
          <a:ln w="0">
            <a:noFill/>
          </a:ln>
        </p:spPr>
        <p:style>
          <a:lnRef idx="0"/>
          <a:fillRef idx="0"/>
          <a:effectRef idx="0"/>
          <a:fontRef idx="minor"/>
        </p:style>
        <p:txBody>
          <a:bodyPr lIns="0" rIns="0" tIns="0" bIns="0" anchor="t">
            <a:spAutoFit/>
          </a:bodyPr>
          <a:p>
            <a:pPr marL="122760" indent="-122760" defTabSz="457200">
              <a:lnSpc>
                <a:spcPct val="100000"/>
              </a:lnSpc>
              <a:tabLst>
                <a:tab algn="l" pos="0"/>
              </a:tabLst>
            </a:pPr>
            <a:r>
              <a:rPr b="1" lang="en-US" sz="600" spc="-1" strike="noStrike">
                <a:solidFill>
                  <a:schemeClr val="lt1">
                    <a:lumMod val="65000"/>
                  </a:schemeClr>
                </a:solidFill>
                <a:latin typeface="Arial"/>
              </a:rPr>
              <a:t>CHOOSE A SLIDE STYLE FROM </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Home tab</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New Slide</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Choose layout</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If layout goes awry, select Reset</a:t>
            </a:r>
            <a:endParaRPr b="0" lang="en-AU" sz="600" spc="-1" strike="noStrike">
              <a:solidFill>
                <a:srgbClr val="ffffff"/>
              </a:solidFill>
              <a:latin typeface="Arial"/>
            </a:endParaRPr>
          </a:p>
          <a:p>
            <a:pPr marL="122760" indent="-122760" defTabSz="457200">
              <a:lnSpc>
                <a:spcPct val="100000"/>
              </a:lnSpc>
              <a:tabLst>
                <a:tab algn="l" pos="0"/>
              </a:tabLst>
            </a:pPr>
            <a:endParaRPr b="0" lang="en-AU" sz="600" spc="-1" strike="noStrike">
              <a:solidFill>
                <a:srgbClr val="ffffff"/>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TEXT</a:t>
            </a:r>
            <a:endParaRPr b="0" lang="en-AU" sz="600" spc="-1" strike="noStrike">
              <a:solidFill>
                <a:srgbClr val="ffffff"/>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There are 5 levels of formatted text available.</a:t>
            </a:r>
            <a:endParaRPr b="0" lang="en-AU" sz="600" spc="-1" strike="noStrike">
              <a:solidFill>
                <a:srgbClr val="ffffff"/>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Please move between text  levels using the increase/decrease button on the menu above.</a:t>
            </a:r>
            <a:endParaRPr b="0" lang="en-AU" sz="600" spc="-1" strike="noStrike">
              <a:solidFill>
                <a:srgbClr val="ffffff"/>
              </a:solidFill>
              <a:latin typeface="Arial"/>
            </a:endParaRPr>
          </a:p>
          <a:p>
            <a:pPr marL="122760" indent="-122760" defTabSz="457200">
              <a:lnSpc>
                <a:spcPct val="100000"/>
              </a:lnSpc>
              <a:tabLst>
                <a:tab algn="l" pos="0"/>
              </a:tabLst>
            </a:pPr>
            <a:endParaRPr b="0" lang="en-AU" sz="600" spc="-1" strike="noStrike">
              <a:solidFill>
                <a:srgbClr val="ffffff"/>
              </a:solidFill>
              <a:latin typeface="Arial"/>
            </a:endParaRPr>
          </a:p>
          <a:p>
            <a:pPr marL="122760" indent="-122760" defTabSz="457200">
              <a:lnSpc>
                <a:spcPct val="100000"/>
              </a:lnSpc>
              <a:tabLst>
                <a:tab algn="l" pos="0"/>
              </a:tabLst>
            </a:pPr>
            <a:endParaRPr b="0" lang="en-AU" sz="600" spc="-1" strike="noStrike">
              <a:solidFill>
                <a:srgbClr val="ffffff"/>
              </a:solidFill>
              <a:latin typeface="Arial"/>
            </a:endParaRPr>
          </a:p>
          <a:p>
            <a:pPr marL="122760" indent="-122760" defTabSz="457200">
              <a:lnSpc>
                <a:spcPct val="100000"/>
              </a:lnSpc>
              <a:tabLst>
                <a:tab algn="l" pos="0"/>
              </a:tabLst>
            </a:pPr>
            <a:endParaRPr b="0" lang="en-AU" sz="600" spc="-1" strike="noStrike">
              <a:solidFill>
                <a:srgbClr val="ffffff"/>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CHANGE SLIDE BACKGROUND</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Design Menu</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Background</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Picture or Texture Fill</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image </a:t>
            </a:r>
            <a:endParaRPr b="0" lang="en-AU" sz="600" spc="-1" strike="noStrike">
              <a:solidFill>
                <a:srgbClr val="ffffff"/>
              </a:solidFill>
              <a:latin typeface="Arial"/>
            </a:endParaRPr>
          </a:p>
          <a:p>
            <a:pPr marL="122760" indent="-122760" defTabSz="457200">
              <a:lnSpc>
                <a:spcPct val="100000"/>
              </a:lnSpc>
              <a:tabLst>
                <a:tab algn="l" pos="0"/>
              </a:tabLst>
            </a:pPr>
            <a:endParaRPr b="0" lang="en-AU" sz="600" spc="-1" strike="noStrike">
              <a:solidFill>
                <a:srgbClr val="ffffff"/>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REPLACE IMAGE IN SHAPE OR ON PAGE</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Right click on image</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Picture</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Select your image</a:t>
            </a:r>
            <a:endParaRPr b="0" lang="en-AU" sz="600" spc="-1" strike="noStrike">
              <a:solidFill>
                <a:srgbClr val="ffffff"/>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OR</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Delete the image</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icon</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the new image</a:t>
            </a:r>
            <a:endParaRPr b="0" lang="en-AU" sz="600" spc="-1" strike="noStrike">
              <a:solidFill>
                <a:srgbClr val="ffffff"/>
              </a:solidFill>
              <a:latin typeface="Arial"/>
            </a:endParaRPr>
          </a:p>
          <a:p>
            <a:pPr marL="122760" indent="-122760" defTabSz="457200">
              <a:lnSpc>
                <a:spcPct val="100000"/>
              </a:lnSpc>
              <a:tabLst>
                <a:tab algn="l" pos="0"/>
              </a:tabLst>
            </a:pPr>
            <a:endParaRPr b="0" lang="en-AU" sz="600" spc="-1" strike="noStrike">
              <a:solidFill>
                <a:srgbClr val="ffffff"/>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TO REPOSITION IMAGE WITHIN SHAPE </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image</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menu</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Crop button</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fit the whole image inside select FIT</a:t>
            </a:r>
            <a:endParaRPr b="0" lang="en-AU" sz="600" spc="-1" strike="noStrike">
              <a:solidFill>
                <a:srgbClr val="ffffff"/>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use only a portion select FILL then crop, move or resize image to show properly within shape.</a:t>
            </a:r>
            <a:endParaRPr b="0" lang="en-AU" sz="600" spc="-1" strike="noStrike">
              <a:solidFill>
                <a:srgbClr val="ffffff"/>
              </a:solidFill>
              <a:latin typeface="Arial"/>
            </a:endParaRPr>
          </a:p>
          <a:p>
            <a:pPr marL="122760" indent="-122760" defTabSz="457200">
              <a:lnSpc>
                <a:spcPct val="100000"/>
              </a:lnSpc>
              <a:tabLst>
                <a:tab algn="l" pos="0"/>
              </a:tabLst>
            </a:pPr>
            <a:endParaRPr b="0" lang="en-AU" sz="600" spc="-1" strike="noStrike">
              <a:solidFill>
                <a:srgbClr val="ffffff"/>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ADD/CHANGE FOOTER</a:t>
            </a:r>
            <a:endParaRPr b="0" lang="en-AU" sz="600" spc="-1" strike="noStrike">
              <a:solidFill>
                <a:srgbClr val="ffffff"/>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Insert Menu</a:t>
            </a:r>
            <a:endParaRPr b="0" lang="en-AU" sz="600" spc="-1" strike="noStrike">
              <a:solidFill>
                <a:srgbClr val="ffffff"/>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Header &amp; Footer</a:t>
            </a:r>
            <a:endParaRPr b="0" lang="en-AU" sz="600" spc="-1" strike="noStrike">
              <a:solidFill>
                <a:srgbClr val="ffffff"/>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Tick to activate/Untick to remove</a:t>
            </a:r>
            <a:endParaRPr b="0" lang="en-AU" sz="600" spc="-1" strike="noStrike">
              <a:solidFill>
                <a:srgbClr val="ffffff"/>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text</a:t>
            </a:r>
            <a:endParaRPr b="0" lang="en-AU" sz="600" spc="-1" strike="noStrike">
              <a:solidFill>
                <a:srgbClr val="ffffff"/>
              </a:solidFill>
              <a:latin typeface="Arial"/>
            </a:endParaRPr>
          </a:p>
        </p:txBody>
      </p:sp>
      <p:pic>
        <p:nvPicPr>
          <p:cNvPr id="166" name="Picture 14" descr=""/>
          <p:cNvPicPr/>
          <p:nvPr/>
        </p:nvPicPr>
        <p:blipFill>
          <a:blip r:embed="rId2"/>
          <a:stretch/>
        </p:blipFill>
        <p:spPr>
          <a:xfrm>
            <a:off x="-1967040" y="947520"/>
            <a:ext cx="474480" cy="161280"/>
          </a:xfrm>
          <a:prstGeom prst="rect">
            <a:avLst/>
          </a:prstGeom>
          <a:ln w="0">
            <a:noFill/>
          </a:ln>
        </p:spPr>
      </p:pic>
      <p:pic>
        <p:nvPicPr>
          <p:cNvPr id="167" name="Picture 11" descr=""/>
          <p:cNvPicPr/>
          <p:nvPr/>
        </p:nvPicPr>
        <p:blipFill>
          <a:blip r:embed="rId3"/>
          <a:stretch/>
        </p:blipFill>
        <p:spPr>
          <a:xfrm>
            <a:off x="0" y="4690800"/>
            <a:ext cx="9143640" cy="255600"/>
          </a:xfrm>
          <a:prstGeom prst="rect">
            <a:avLst/>
          </a:prstGeom>
          <a:ln w="0">
            <a:noFill/>
          </a:ln>
        </p:spPr>
      </p:pic>
      <p:sp>
        <p:nvSpPr>
          <p:cNvPr id="168" name="PlaceHolder 1"/>
          <p:cNvSpPr>
            <a:spLocks noGrp="1"/>
          </p:cNvSpPr>
          <p:nvPr>
            <p:ph type="title"/>
          </p:nvPr>
        </p:nvSpPr>
        <p:spPr>
          <a:xfrm>
            <a:off x="2448000" y="324000"/>
            <a:ext cx="6299640" cy="2139120"/>
          </a:xfrm>
          <a:prstGeom prst="rect">
            <a:avLst/>
          </a:prstGeom>
          <a:noFill/>
          <a:ln w="0">
            <a:noFill/>
          </a:ln>
        </p:spPr>
        <p:txBody>
          <a:bodyPr lIns="0" rIns="0" tIns="0" bIns="0" anchor="t">
            <a:normAutofit fontScale="90616"/>
          </a:bodyPr>
          <a:p>
            <a:pPr indent="0" defTabSz="685800">
              <a:lnSpc>
                <a:spcPct val="80000"/>
              </a:lnSpc>
              <a:buNone/>
            </a:pPr>
            <a:r>
              <a:rPr b="0" lang="en-GB" sz="6400" spc="-1" strike="noStrike" cap="all">
                <a:solidFill>
                  <a:schemeClr val="dk1"/>
                </a:solidFill>
                <a:latin typeface="Public Sans"/>
              </a:rPr>
              <a:t>Click to edit Master title style</a:t>
            </a:r>
            <a:endParaRPr b="0" lang="en-US" sz="6400" spc="-1" strike="noStrike">
              <a:solidFill>
                <a:schemeClr val="dk1"/>
              </a:solidFill>
              <a:latin typeface="Public Sans Light"/>
            </a:endParaRPr>
          </a:p>
        </p:txBody>
      </p:sp>
      <p:sp>
        <p:nvSpPr>
          <p:cNvPr id="169" name="PlaceHolder 2"/>
          <p:cNvSpPr>
            <a:spLocks noGrp="1"/>
          </p:cNvSpPr>
          <p:nvPr>
            <p:ph type="sldNum" idx="37"/>
          </p:nvPr>
        </p:nvSpPr>
        <p:spPr>
          <a:xfrm>
            <a:off x="324000" y="4914000"/>
            <a:ext cx="35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cap="all">
                <a:solidFill>
                  <a:schemeClr val="dk1"/>
                </a:solidFill>
                <a:latin typeface="Arial"/>
              </a:defRPr>
            </a:lvl1pPr>
          </a:lstStyle>
          <a:p>
            <a:pPr indent="0" defTabSz="457200">
              <a:lnSpc>
                <a:spcPct val="100000"/>
              </a:lnSpc>
              <a:buNone/>
            </a:pPr>
            <a:fld id="{DDE8C791-9534-4C97-8133-4A748ECAACB0}" type="slidenum">
              <a:rPr b="0" lang="en-AU" sz="600" spc="-1" strike="noStrike" cap="all">
                <a:solidFill>
                  <a:schemeClr val="dk1"/>
                </a:solidFill>
                <a:latin typeface="Arial"/>
              </a:rPr>
              <a:t>&lt;number&gt;</a:t>
            </a:fld>
            <a:endParaRPr b="0" lang="en-AU" sz="600" spc="-1" strike="noStrike">
              <a:solidFill>
                <a:srgbClr val="ffffff"/>
              </a:solidFill>
              <a:latin typeface="Times New Roman"/>
            </a:endParaRPr>
          </a:p>
        </p:txBody>
      </p:sp>
      <p:sp>
        <p:nvSpPr>
          <p:cNvPr id="170" name="PlaceHolder 3"/>
          <p:cNvSpPr>
            <a:spLocks noGrp="1"/>
          </p:cNvSpPr>
          <p:nvPr>
            <p:ph type="body"/>
          </p:nvPr>
        </p:nvSpPr>
        <p:spPr>
          <a:xfrm>
            <a:off x="324000" y="324000"/>
            <a:ext cx="1830240" cy="1807920"/>
          </a:xfrm>
          <a:prstGeom prst="rect">
            <a:avLst/>
          </a:prstGeom>
          <a:noFill/>
          <a:ln w="0">
            <a:noFill/>
          </a:ln>
        </p:spPr>
        <p:txBody>
          <a:bodyPr lIns="0" rIns="0" tIns="0" bIns="0" anchor="t">
            <a:noAutofit/>
          </a:bodyPr>
          <a:p>
            <a:pPr indent="0" defTabSz="685800">
              <a:lnSpc>
                <a:spcPct val="80000"/>
              </a:lnSpc>
              <a:buNone/>
              <a:tabLst>
                <a:tab algn="l" pos="0"/>
              </a:tabLst>
            </a:pPr>
            <a:r>
              <a:rPr b="0" lang="en-US" sz="6400" spc="-1" strike="noStrike">
                <a:solidFill>
                  <a:schemeClr val="dk1"/>
                </a:solidFill>
                <a:latin typeface="Public Sans"/>
              </a:rPr>
              <a:t>#</a:t>
            </a:r>
            <a:endParaRPr b="0" lang="en-US" sz="6400" spc="-1" strike="noStrike">
              <a:solidFill>
                <a:schemeClr val="accent1"/>
              </a:solidFill>
              <a:latin typeface="Public Sans"/>
            </a:endParaRPr>
          </a:p>
        </p:txBody>
      </p:sp>
      <p:pic>
        <p:nvPicPr>
          <p:cNvPr id="171" name="Picture 17" descr=""/>
          <p:cNvPicPr/>
          <p:nvPr/>
        </p:nvPicPr>
        <p:blipFill>
          <a:blip r:embed="rId4"/>
          <a:stretch/>
        </p:blipFill>
        <p:spPr>
          <a:xfrm>
            <a:off x="0" y="4690800"/>
            <a:ext cx="9128160" cy="255240"/>
          </a:xfrm>
          <a:prstGeom prst="rect">
            <a:avLst/>
          </a:prstGeom>
          <a:ln w="0">
            <a:noFill/>
          </a:ln>
        </p:spPr>
      </p:pic>
      <p:sp>
        <p:nvSpPr>
          <p:cNvPr id="172" name="PlaceHolder 4"/>
          <p:cNvSpPr>
            <a:spLocks noGrp="1"/>
          </p:cNvSpPr>
          <p:nvPr>
            <p:ph type="ftr" idx="38"/>
          </p:nvPr>
        </p:nvSpPr>
        <p:spPr>
          <a:xfrm>
            <a:off x="1117800" y="4914000"/>
            <a:ext cx="539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a:solidFill>
                  <a:schemeClr val="dk1"/>
                </a:solidFill>
                <a:latin typeface="Arial"/>
              </a:defRPr>
            </a:lvl1pPr>
          </a:lstStyle>
          <a:p>
            <a:pPr indent="0" defTabSz="457200">
              <a:lnSpc>
                <a:spcPct val="100000"/>
              </a:lnSpc>
              <a:buNone/>
            </a:pPr>
            <a:r>
              <a:rPr b="0" lang="en-AU" sz="600" spc="-1" strike="noStrike">
                <a:solidFill>
                  <a:schemeClr val="dk1"/>
                </a:solidFill>
                <a:latin typeface="Arial"/>
              </a:rPr>
              <a:t>&lt;footer&gt;</a:t>
            </a:r>
            <a:endParaRPr b="0" lang="en-AU" sz="600" spc="-1" strike="noStrike">
              <a:solidFill>
                <a:srgbClr val="ffffff"/>
              </a:solidFill>
              <a:latin typeface="Times New Roman"/>
            </a:endParaRPr>
          </a:p>
        </p:txBody>
      </p:sp>
    </p:spTree>
  </p:cSld>
  <p:clrMap bg1="lt1" bg2="lt2" tx1="dk1" tx2="dk2" accent1="accent1" accent2="accent2" accent3="accent3" accent4="accent4" accent5="accent5" accent6="accent6" hlink="hlink" folHlink="folHlink"/>
  <p:sldLayoutIdLst>
    <p:sldLayoutId id="2147483691" r:id="rId5"/>
  </p:sldLayoutIdLst>
</p:sldMaster>
</file>

<file path=ppt/slideMasters/slideMaster2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73" name="TextBox 9"/>
          <p:cNvSpPr/>
          <p:nvPr/>
        </p:nvSpPr>
        <p:spPr>
          <a:xfrm>
            <a:off x="-1967040" y="10800"/>
            <a:ext cx="1908360" cy="3749400"/>
          </a:xfrm>
          <a:prstGeom prst="rect">
            <a:avLst/>
          </a:prstGeom>
          <a:noFill/>
          <a:ln w="0">
            <a:noFill/>
          </a:ln>
        </p:spPr>
        <p:style>
          <a:lnRef idx="0"/>
          <a:fillRef idx="0"/>
          <a:effectRef idx="0"/>
          <a:fontRef idx="minor"/>
        </p:style>
        <p:txBody>
          <a:bodyPr lIns="0" rIns="0" tIns="0" bIns="0" anchor="t">
            <a:spAutoFit/>
          </a:bodyPr>
          <a:p>
            <a:pPr marL="122760" indent="-122760" defTabSz="457200">
              <a:lnSpc>
                <a:spcPct val="100000"/>
              </a:lnSpc>
              <a:tabLst>
                <a:tab algn="l" pos="0"/>
              </a:tabLst>
            </a:pPr>
            <a:r>
              <a:rPr b="1" lang="en-US" sz="600" spc="-1" strike="noStrike">
                <a:solidFill>
                  <a:schemeClr val="lt1">
                    <a:lumMod val="65000"/>
                  </a:schemeClr>
                </a:solidFill>
                <a:latin typeface="Arial"/>
              </a:rPr>
              <a:t>CHOOSE A SLIDE STYLE FROM </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Home tab</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New Slide</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Choose layout</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If layout goes awry, select Reset</a:t>
            </a:r>
            <a:endParaRPr b="0" lang="en-AU" sz="600" spc="-1" strike="noStrike">
              <a:solidFill>
                <a:srgbClr val="ffffff"/>
              </a:solidFill>
              <a:latin typeface="Arial"/>
            </a:endParaRPr>
          </a:p>
          <a:p>
            <a:pPr marL="122760" indent="-122760" defTabSz="457200">
              <a:lnSpc>
                <a:spcPct val="100000"/>
              </a:lnSpc>
              <a:tabLst>
                <a:tab algn="l" pos="0"/>
              </a:tabLst>
            </a:pPr>
            <a:endParaRPr b="0" lang="en-AU" sz="600" spc="-1" strike="noStrike">
              <a:solidFill>
                <a:srgbClr val="ffffff"/>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TEXT</a:t>
            </a:r>
            <a:endParaRPr b="0" lang="en-AU" sz="600" spc="-1" strike="noStrike">
              <a:solidFill>
                <a:srgbClr val="ffffff"/>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There are 5 levels of formatted text available.</a:t>
            </a:r>
            <a:endParaRPr b="0" lang="en-AU" sz="600" spc="-1" strike="noStrike">
              <a:solidFill>
                <a:srgbClr val="ffffff"/>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Please move between text  levels using the increase/decrease button on the menu above.</a:t>
            </a:r>
            <a:endParaRPr b="0" lang="en-AU" sz="600" spc="-1" strike="noStrike">
              <a:solidFill>
                <a:srgbClr val="ffffff"/>
              </a:solidFill>
              <a:latin typeface="Arial"/>
            </a:endParaRPr>
          </a:p>
          <a:p>
            <a:pPr marL="122760" indent="-122760" defTabSz="457200">
              <a:lnSpc>
                <a:spcPct val="100000"/>
              </a:lnSpc>
              <a:tabLst>
                <a:tab algn="l" pos="0"/>
              </a:tabLst>
            </a:pPr>
            <a:endParaRPr b="0" lang="en-AU" sz="600" spc="-1" strike="noStrike">
              <a:solidFill>
                <a:srgbClr val="ffffff"/>
              </a:solidFill>
              <a:latin typeface="Arial"/>
            </a:endParaRPr>
          </a:p>
          <a:p>
            <a:pPr marL="122760" indent="-122760" defTabSz="457200">
              <a:lnSpc>
                <a:spcPct val="100000"/>
              </a:lnSpc>
              <a:tabLst>
                <a:tab algn="l" pos="0"/>
              </a:tabLst>
            </a:pPr>
            <a:endParaRPr b="0" lang="en-AU" sz="600" spc="-1" strike="noStrike">
              <a:solidFill>
                <a:srgbClr val="ffffff"/>
              </a:solidFill>
              <a:latin typeface="Arial"/>
            </a:endParaRPr>
          </a:p>
          <a:p>
            <a:pPr marL="122760" indent="-122760" defTabSz="457200">
              <a:lnSpc>
                <a:spcPct val="100000"/>
              </a:lnSpc>
              <a:tabLst>
                <a:tab algn="l" pos="0"/>
              </a:tabLst>
            </a:pPr>
            <a:endParaRPr b="0" lang="en-AU" sz="600" spc="-1" strike="noStrike">
              <a:solidFill>
                <a:srgbClr val="ffffff"/>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CHANGE SLIDE BACKGROUND</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Design Menu</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Format Background</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Picture or Texture Fill</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Find image </a:t>
            </a:r>
            <a:endParaRPr b="0" lang="en-AU" sz="600" spc="-1" strike="noStrike">
              <a:solidFill>
                <a:srgbClr val="ffffff"/>
              </a:solidFill>
              <a:latin typeface="Arial"/>
            </a:endParaRPr>
          </a:p>
          <a:p>
            <a:pPr marL="122760" indent="-122760" defTabSz="457200">
              <a:lnSpc>
                <a:spcPct val="100000"/>
              </a:lnSpc>
              <a:tabLst>
                <a:tab algn="l" pos="0"/>
              </a:tabLst>
            </a:pPr>
            <a:endParaRPr b="0" lang="en-AU" sz="600" spc="-1" strike="noStrike">
              <a:solidFill>
                <a:srgbClr val="ffffff"/>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REPLACE IMAGE IN SHAPE OR ON PAGE</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Right click on image</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Change Picture</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Select your image</a:t>
            </a:r>
            <a:endParaRPr b="0" lang="en-AU" sz="600" spc="-1" strike="noStrike">
              <a:solidFill>
                <a:srgbClr val="ffffff"/>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OR</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Delete the image</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Click on icon</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Find the new image</a:t>
            </a:r>
            <a:endParaRPr b="0" lang="en-AU" sz="600" spc="-1" strike="noStrike">
              <a:solidFill>
                <a:srgbClr val="ffffff"/>
              </a:solidFill>
              <a:latin typeface="Arial"/>
            </a:endParaRPr>
          </a:p>
          <a:p>
            <a:pPr marL="122760" indent="-122760" defTabSz="457200">
              <a:lnSpc>
                <a:spcPct val="100000"/>
              </a:lnSpc>
              <a:tabLst>
                <a:tab algn="l" pos="0"/>
              </a:tabLst>
            </a:pPr>
            <a:endParaRPr b="0" lang="en-AU" sz="600" spc="-1" strike="noStrike">
              <a:solidFill>
                <a:srgbClr val="ffffff"/>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TO REPOSITION IMAGE WITHIN SHAPE </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Click on image</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Format menu</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Click on Crop button</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To fit the whole image inside select FIT</a:t>
            </a:r>
            <a:endParaRPr b="0" lang="en-AU" sz="600" spc="-1" strike="noStrike">
              <a:solidFill>
                <a:srgbClr val="ffffff"/>
              </a:solidFill>
              <a:latin typeface="Arial"/>
            </a:endParaRPr>
          </a:p>
          <a:p>
            <a:pPr marL="179280" indent="-179280" defTabSz="4572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To use only a portion select FILL then crop, move or resize image to show properly within shape.</a:t>
            </a:r>
            <a:endParaRPr b="0" lang="en-AU" sz="600" spc="-1" strike="noStrike">
              <a:solidFill>
                <a:srgbClr val="ffffff"/>
              </a:solidFill>
              <a:latin typeface="Arial"/>
            </a:endParaRPr>
          </a:p>
          <a:p>
            <a:pPr marL="122760" indent="-122760" defTabSz="457200">
              <a:lnSpc>
                <a:spcPct val="100000"/>
              </a:lnSpc>
              <a:tabLst>
                <a:tab algn="l" pos="0"/>
              </a:tabLst>
            </a:pPr>
            <a:endParaRPr b="0" lang="en-AU" sz="600" spc="-1" strike="noStrike">
              <a:solidFill>
                <a:srgbClr val="ffffff"/>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ADD/CHANGE FOOTER</a:t>
            </a:r>
            <a:endParaRPr b="0" lang="en-AU" sz="600" spc="-1" strike="noStrike">
              <a:solidFill>
                <a:srgbClr val="ffffff"/>
              </a:solidFill>
              <a:latin typeface="Arial"/>
            </a:endParaRPr>
          </a:p>
          <a:p>
            <a:pPr marL="179280" indent="-179280" defTabSz="9144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Insert Menu</a:t>
            </a:r>
            <a:endParaRPr b="0" lang="en-AU" sz="600" spc="-1" strike="noStrike">
              <a:solidFill>
                <a:srgbClr val="ffffff"/>
              </a:solidFill>
              <a:latin typeface="Arial"/>
            </a:endParaRPr>
          </a:p>
          <a:p>
            <a:pPr marL="179280" indent="-179280" defTabSz="9144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Header &amp; Footer</a:t>
            </a:r>
            <a:endParaRPr b="0" lang="en-AU" sz="600" spc="-1" strike="noStrike">
              <a:solidFill>
                <a:srgbClr val="ffffff"/>
              </a:solidFill>
              <a:latin typeface="Arial"/>
            </a:endParaRPr>
          </a:p>
          <a:p>
            <a:pPr marL="179280" indent="-179280" defTabSz="9144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Tick to activate/Untick to remove</a:t>
            </a:r>
            <a:endParaRPr b="0" lang="en-AU" sz="600" spc="-1" strike="noStrike">
              <a:solidFill>
                <a:srgbClr val="ffffff"/>
              </a:solidFill>
              <a:latin typeface="Arial"/>
            </a:endParaRPr>
          </a:p>
          <a:p>
            <a:pPr marL="179280" indent="-179280" defTabSz="914400">
              <a:lnSpc>
                <a:spcPct val="100000"/>
              </a:lnSpc>
              <a:buClr>
                <a:srgbClr val="000000"/>
              </a:buClr>
              <a:buFont typeface="Public Sans"/>
              <a:buAutoNum type="arabicPeriod"/>
              <a:tabLst>
                <a:tab algn="l" pos="0"/>
              </a:tabLst>
            </a:pPr>
            <a:r>
              <a:rPr b="0" lang="en-US" sz="600" spc="-1" strike="noStrike">
                <a:solidFill>
                  <a:schemeClr val="lt1">
                    <a:lumMod val="65000"/>
                  </a:schemeClr>
                </a:solidFill>
                <a:latin typeface="Arial"/>
              </a:rPr>
              <a:t>Change text</a:t>
            </a:r>
            <a:endParaRPr b="0" lang="en-AU" sz="600" spc="-1" strike="noStrike">
              <a:solidFill>
                <a:srgbClr val="ffffff"/>
              </a:solidFill>
              <a:latin typeface="Arial"/>
            </a:endParaRPr>
          </a:p>
        </p:txBody>
      </p:sp>
      <p:pic>
        <p:nvPicPr>
          <p:cNvPr id="174" name="Picture 14" descr=""/>
          <p:cNvPicPr/>
          <p:nvPr/>
        </p:nvPicPr>
        <p:blipFill>
          <a:blip r:embed="rId2"/>
          <a:stretch/>
        </p:blipFill>
        <p:spPr>
          <a:xfrm>
            <a:off x="-1967040" y="947520"/>
            <a:ext cx="474480" cy="161280"/>
          </a:xfrm>
          <a:prstGeom prst="rect">
            <a:avLst/>
          </a:prstGeom>
          <a:ln w="0">
            <a:noFill/>
          </a:ln>
        </p:spPr>
      </p:pic>
      <p:pic>
        <p:nvPicPr>
          <p:cNvPr id="175" name="Picture 11" descr=""/>
          <p:cNvPicPr/>
          <p:nvPr/>
        </p:nvPicPr>
        <p:blipFill>
          <a:blip r:embed="rId3"/>
          <a:stretch/>
        </p:blipFill>
        <p:spPr>
          <a:xfrm>
            <a:off x="0" y="4690800"/>
            <a:ext cx="9143640" cy="255600"/>
          </a:xfrm>
          <a:prstGeom prst="rect">
            <a:avLst/>
          </a:prstGeom>
          <a:ln w="0">
            <a:noFill/>
          </a:ln>
        </p:spPr>
      </p:pic>
      <p:sp>
        <p:nvSpPr>
          <p:cNvPr id="176" name="PlaceHolder 1"/>
          <p:cNvSpPr>
            <a:spLocks noGrp="1"/>
          </p:cNvSpPr>
          <p:nvPr>
            <p:ph type="title"/>
          </p:nvPr>
        </p:nvSpPr>
        <p:spPr>
          <a:xfrm>
            <a:off x="2448000" y="324000"/>
            <a:ext cx="6299640" cy="2139120"/>
          </a:xfrm>
          <a:prstGeom prst="rect">
            <a:avLst/>
          </a:prstGeom>
          <a:noFill/>
          <a:ln w="0">
            <a:noFill/>
          </a:ln>
        </p:spPr>
        <p:txBody>
          <a:bodyPr lIns="0" rIns="0" tIns="0" bIns="0" anchor="t">
            <a:normAutofit fontScale="90616"/>
          </a:bodyPr>
          <a:p>
            <a:pPr indent="0" defTabSz="685800">
              <a:lnSpc>
                <a:spcPct val="80000"/>
              </a:lnSpc>
              <a:buNone/>
            </a:pPr>
            <a:r>
              <a:rPr b="0" lang="en-GB" sz="6400" spc="-1" strike="noStrike" cap="all">
                <a:solidFill>
                  <a:schemeClr val="dk1"/>
                </a:solidFill>
                <a:latin typeface="Public Sans"/>
              </a:rPr>
              <a:t>Click to edit Master title style</a:t>
            </a:r>
            <a:endParaRPr b="0" lang="en-US" sz="6400" spc="-1" strike="noStrike">
              <a:solidFill>
                <a:schemeClr val="dk1"/>
              </a:solidFill>
              <a:latin typeface="Public Sans Light"/>
            </a:endParaRPr>
          </a:p>
        </p:txBody>
      </p:sp>
      <p:sp>
        <p:nvSpPr>
          <p:cNvPr id="177" name="PlaceHolder 2"/>
          <p:cNvSpPr>
            <a:spLocks noGrp="1"/>
          </p:cNvSpPr>
          <p:nvPr>
            <p:ph type="sldNum" idx="39"/>
          </p:nvPr>
        </p:nvSpPr>
        <p:spPr>
          <a:xfrm>
            <a:off x="324000" y="4914000"/>
            <a:ext cx="35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cap="all">
                <a:solidFill>
                  <a:schemeClr val="dk1"/>
                </a:solidFill>
                <a:latin typeface="Arial"/>
              </a:defRPr>
            </a:lvl1pPr>
          </a:lstStyle>
          <a:p>
            <a:pPr indent="0" defTabSz="457200">
              <a:lnSpc>
                <a:spcPct val="100000"/>
              </a:lnSpc>
              <a:buNone/>
            </a:pPr>
            <a:fld id="{A77FC5DB-36D6-469F-89B8-14500E4ECD21}" type="slidenum">
              <a:rPr b="0" lang="en-AU" sz="600" spc="-1" strike="noStrike" cap="all">
                <a:solidFill>
                  <a:schemeClr val="dk1"/>
                </a:solidFill>
                <a:latin typeface="Arial"/>
              </a:rPr>
              <a:t>&lt;number&gt;</a:t>
            </a:fld>
            <a:endParaRPr b="0" lang="en-AU" sz="600" spc="-1" strike="noStrike">
              <a:solidFill>
                <a:srgbClr val="ffffff"/>
              </a:solidFill>
              <a:latin typeface="Times New Roman"/>
            </a:endParaRPr>
          </a:p>
        </p:txBody>
      </p:sp>
      <p:sp>
        <p:nvSpPr>
          <p:cNvPr id="178" name="PlaceHolder 3"/>
          <p:cNvSpPr>
            <a:spLocks noGrp="1"/>
          </p:cNvSpPr>
          <p:nvPr>
            <p:ph type="body"/>
          </p:nvPr>
        </p:nvSpPr>
        <p:spPr>
          <a:xfrm>
            <a:off x="324000" y="324000"/>
            <a:ext cx="1830240" cy="1807920"/>
          </a:xfrm>
          <a:prstGeom prst="rect">
            <a:avLst/>
          </a:prstGeom>
          <a:noFill/>
          <a:ln w="0">
            <a:noFill/>
          </a:ln>
        </p:spPr>
        <p:txBody>
          <a:bodyPr lIns="0" rIns="0" tIns="0" bIns="0" anchor="t">
            <a:noAutofit/>
          </a:bodyPr>
          <a:p>
            <a:pPr indent="0" defTabSz="685800">
              <a:lnSpc>
                <a:spcPct val="80000"/>
              </a:lnSpc>
              <a:buNone/>
              <a:tabLst>
                <a:tab algn="l" pos="0"/>
              </a:tabLst>
            </a:pPr>
            <a:r>
              <a:rPr b="0" lang="en-US" sz="6400" spc="-1" strike="noStrike">
                <a:solidFill>
                  <a:schemeClr val="dk1"/>
                </a:solidFill>
                <a:latin typeface="Public Sans"/>
              </a:rPr>
              <a:t>#</a:t>
            </a:r>
            <a:endParaRPr b="0" lang="en-US" sz="6400" spc="-1" strike="noStrike">
              <a:solidFill>
                <a:schemeClr val="accent1"/>
              </a:solidFill>
              <a:latin typeface="Public Sans"/>
            </a:endParaRPr>
          </a:p>
        </p:txBody>
      </p:sp>
      <p:sp>
        <p:nvSpPr>
          <p:cNvPr id="179" name="PlaceHolder 4"/>
          <p:cNvSpPr>
            <a:spLocks noGrp="1"/>
          </p:cNvSpPr>
          <p:nvPr>
            <p:ph type="ftr" idx="40"/>
          </p:nvPr>
        </p:nvSpPr>
        <p:spPr>
          <a:xfrm>
            <a:off x="1117800" y="4914000"/>
            <a:ext cx="539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a:solidFill>
                  <a:schemeClr val="dk1"/>
                </a:solidFill>
                <a:latin typeface="Arial"/>
              </a:defRPr>
            </a:lvl1pPr>
          </a:lstStyle>
          <a:p>
            <a:pPr indent="0" defTabSz="457200">
              <a:lnSpc>
                <a:spcPct val="100000"/>
              </a:lnSpc>
              <a:buNone/>
            </a:pPr>
            <a:r>
              <a:rPr b="0" lang="en-AU" sz="600" spc="-1" strike="noStrike">
                <a:solidFill>
                  <a:schemeClr val="dk1"/>
                </a:solidFill>
                <a:latin typeface="Arial"/>
              </a:rPr>
              <a:t>&lt;footer&gt;</a:t>
            </a:r>
            <a:endParaRPr b="0" lang="en-AU" sz="600" spc="-1" strike="noStrike">
              <a:solidFill>
                <a:srgbClr val="ffffff"/>
              </a:solidFill>
              <a:latin typeface="Times New Roman"/>
            </a:endParaRPr>
          </a:p>
        </p:txBody>
      </p:sp>
    </p:spTree>
  </p:cSld>
  <p:clrMap bg1="lt1" bg2="lt2" tx1="dk1" tx2="dk2" accent1="accent1" accent2="accent2" accent3="accent3" accent4="accent4" accent5="accent5" accent6="accent6" hlink="hlink" folHlink="folHlink"/>
  <p:sldLayoutIdLst>
    <p:sldLayoutId id="2147483693" r:id="rId4"/>
  </p:sldLayoutIdLst>
</p:sldMaster>
</file>

<file path=ppt/slideMasters/slideMaster2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0" name="TextBox 9"/>
          <p:cNvSpPr/>
          <p:nvPr/>
        </p:nvSpPr>
        <p:spPr>
          <a:xfrm>
            <a:off x="-1967040" y="10800"/>
            <a:ext cx="1908360" cy="3749400"/>
          </a:xfrm>
          <a:prstGeom prst="rect">
            <a:avLst/>
          </a:prstGeom>
          <a:noFill/>
          <a:ln w="0">
            <a:noFill/>
          </a:ln>
        </p:spPr>
        <p:style>
          <a:lnRef idx="0"/>
          <a:fillRef idx="0"/>
          <a:effectRef idx="0"/>
          <a:fontRef idx="minor"/>
        </p:style>
        <p:txBody>
          <a:bodyPr lIns="0" rIns="0" tIns="0" bIns="0" anchor="t">
            <a:spAutoFit/>
          </a:bodyPr>
          <a:p>
            <a:pPr marL="122760" indent="-122760" defTabSz="457200">
              <a:lnSpc>
                <a:spcPct val="100000"/>
              </a:lnSpc>
              <a:tabLst>
                <a:tab algn="l" pos="0"/>
              </a:tabLst>
            </a:pPr>
            <a:r>
              <a:rPr b="1" lang="en-US" sz="600" spc="-1" strike="noStrike">
                <a:solidFill>
                  <a:schemeClr val="lt1">
                    <a:lumMod val="65000"/>
                  </a:schemeClr>
                </a:solidFill>
                <a:latin typeface="Arial"/>
              </a:rPr>
              <a:t>CHOOSE A SLIDE STYLE FROM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Home tab</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New Slide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Choose layout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If layout goes awry, select Reset</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TEXT</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There are 5 levels of formatted text available.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Please move between text  levels using the increase/decrease button on the menu above.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CHANGE SLIDE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Design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Picture or Texture Fill</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image </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REPLACE IMAGE IN SHAPE OR ON PAGE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Right 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Picture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Select your image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OR</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Delete the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icon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the new image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TO REPOSITION IMAGE WITHIN SHAPE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Crop button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fit the whole image inside select FIT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use only a portion select FILL then crop, move or resize image to show properly within shape.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ADD/CHANGE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Insert Menu</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Header &amp;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Tick to activate/Untick to remove</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text</a:t>
            </a:r>
            <a:endParaRPr b="0" lang="en-AU" sz="600" spc="-1" strike="noStrike">
              <a:solidFill>
                <a:srgbClr val="000000"/>
              </a:solidFill>
              <a:latin typeface="Arial"/>
            </a:endParaRPr>
          </a:p>
        </p:txBody>
      </p:sp>
      <p:pic>
        <p:nvPicPr>
          <p:cNvPr id="181" name="Picture 14" descr=""/>
          <p:cNvPicPr/>
          <p:nvPr/>
        </p:nvPicPr>
        <p:blipFill>
          <a:blip r:embed="rId2"/>
          <a:stretch/>
        </p:blipFill>
        <p:spPr>
          <a:xfrm>
            <a:off x="-1967040" y="947520"/>
            <a:ext cx="474480" cy="161280"/>
          </a:xfrm>
          <a:prstGeom prst="rect">
            <a:avLst/>
          </a:prstGeom>
          <a:ln w="0">
            <a:noFill/>
          </a:ln>
        </p:spPr>
      </p:pic>
      <p:pic>
        <p:nvPicPr>
          <p:cNvPr id="182" name="Picture 11" descr=""/>
          <p:cNvPicPr/>
          <p:nvPr/>
        </p:nvPicPr>
        <p:blipFill>
          <a:blip r:embed="rId3"/>
          <a:stretch/>
        </p:blipFill>
        <p:spPr>
          <a:xfrm>
            <a:off x="0" y="4690800"/>
            <a:ext cx="9143640" cy="255600"/>
          </a:xfrm>
          <a:prstGeom prst="rect">
            <a:avLst/>
          </a:prstGeom>
          <a:ln w="0">
            <a:noFill/>
          </a:ln>
        </p:spPr>
      </p:pic>
      <p:sp>
        <p:nvSpPr>
          <p:cNvPr id="183" name="PlaceHolder 1"/>
          <p:cNvSpPr>
            <a:spLocks noGrp="1"/>
          </p:cNvSpPr>
          <p:nvPr>
            <p:ph type="title"/>
          </p:nvPr>
        </p:nvSpPr>
        <p:spPr>
          <a:xfrm>
            <a:off x="2448000" y="324000"/>
            <a:ext cx="6299640" cy="2139120"/>
          </a:xfrm>
          <a:prstGeom prst="rect">
            <a:avLst/>
          </a:prstGeom>
          <a:noFill/>
          <a:ln w="0">
            <a:noFill/>
          </a:ln>
        </p:spPr>
        <p:txBody>
          <a:bodyPr lIns="0" rIns="0" tIns="0" bIns="0" anchor="t">
            <a:normAutofit fontScale="90616"/>
          </a:bodyPr>
          <a:p>
            <a:pPr indent="0" defTabSz="685800">
              <a:lnSpc>
                <a:spcPct val="80000"/>
              </a:lnSpc>
              <a:buNone/>
            </a:pPr>
            <a:r>
              <a:rPr b="0" lang="en-GB" sz="6400" spc="-1" strike="noStrike" cap="all">
                <a:solidFill>
                  <a:schemeClr val="dk1"/>
                </a:solidFill>
                <a:latin typeface="Public Sans"/>
              </a:rPr>
              <a:t>Click to edit Master title style</a:t>
            </a:r>
            <a:endParaRPr b="0" lang="en-US" sz="6400" spc="-1" strike="noStrike">
              <a:solidFill>
                <a:schemeClr val="dk1"/>
              </a:solidFill>
              <a:latin typeface="Public Sans Light"/>
            </a:endParaRPr>
          </a:p>
        </p:txBody>
      </p:sp>
      <p:sp>
        <p:nvSpPr>
          <p:cNvPr id="184" name="PlaceHolder 2"/>
          <p:cNvSpPr>
            <a:spLocks noGrp="1"/>
          </p:cNvSpPr>
          <p:nvPr>
            <p:ph type="sldNum" idx="41"/>
          </p:nvPr>
        </p:nvSpPr>
        <p:spPr>
          <a:xfrm>
            <a:off x="324000" y="4914000"/>
            <a:ext cx="35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cap="all">
                <a:solidFill>
                  <a:schemeClr val="dk1"/>
                </a:solidFill>
                <a:latin typeface="Arial"/>
              </a:defRPr>
            </a:lvl1pPr>
          </a:lstStyle>
          <a:p>
            <a:pPr indent="0" defTabSz="457200">
              <a:lnSpc>
                <a:spcPct val="100000"/>
              </a:lnSpc>
              <a:buNone/>
            </a:pPr>
            <a:fld id="{15B75EA9-E405-492D-A40D-BCBB1FD681CB}" type="slidenum">
              <a:rPr b="0" lang="en-AU" sz="600" spc="-1" strike="noStrike" cap="all">
                <a:solidFill>
                  <a:schemeClr val="dk1"/>
                </a:solidFill>
                <a:latin typeface="Arial"/>
              </a:rPr>
              <a:t>&lt;number&gt;</a:t>
            </a:fld>
            <a:endParaRPr b="0" lang="en-AU" sz="600" spc="-1" strike="noStrike">
              <a:solidFill>
                <a:srgbClr val="000000"/>
              </a:solidFill>
              <a:latin typeface="Times New Roman"/>
            </a:endParaRPr>
          </a:p>
        </p:txBody>
      </p:sp>
      <p:sp>
        <p:nvSpPr>
          <p:cNvPr id="185" name="PlaceHolder 3"/>
          <p:cNvSpPr>
            <a:spLocks noGrp="1"/>
          </p:cNvSpPr>
          <p:nvPr>
            <p:ph type="body"/>
          </p:nvPr>
        </p:nvSpPr>
        <p:spPr>
          <a:xfrm>
            <a:off x="324000" y="324000"/>
            <a:ext cx="1830240" cy="1807920"/>
          </a:xfrm>
          <a:prstGeom prst="rect">
            <a:avLst/>
          </a:prstGeom>
          <a:noFill/>
          <a:ln w="0">
            <a:noFill/>
          </a:ln>
        </p:spPr>
        <p:txBody>
          <a:bodyPr lIns="0" rIns="0" tIns="0" bIns="0" anchor="t">
            <a:noAutofit/>
          </a:bodyPr>
          <a:p>
            <a:pPr indent="0" defTabSz="685800">
              <a:lnSpc>
                <a:spcPct val="80000"/>
              </a:lnSpc>
              <a:buNone/>
              <a:tabLst>
                <a:tab algn="l" pos="0"/>
              </a:tabLst>
            </a:pPr>
            <a:r>
              <a:rPr b="0" lang="en-US" sz="6400" spc="-1" strike="noStrike">
                <a:solidFill>
                  <a:schemeClr val="dk1"/>
                </a:solidFill>
                <a:latin typeface="Public Sans"/>
              </a:rPr>
              <a:t>#</a:t>
            </a:r>
            <a:endParaRPr b="0" lang="en-US" sz="6400" spc="-1" strike="noStrike">
              <a:solidFill>
                <a:schemeClr val="accent1"/>
              </a:solidFill>
              <a:latin typeface="Public Sans"/>
            </a:endParaRPr>
          </a:p>
        </p:txBody>
      </p:sp>
      <p:pic>
        <p:nvPicPr>
          <p:cNvPr id="186" name="Picture 10" descr=""/>
          <p:cNvPicPr/>
          <p:nvPr/>
        </p:nvPicPr>
        <p:blipFill>
          <a:blip r:embed="rId4"/>
          <a:stretch/>
        </p:blipFill>
        <p:spPr>
          <a:xfrm>
            <a:off x="0" y="4690800"/>
            <a:ext cx="9143640" cy="255600"/>
          </a:xfrm>
          <a:prstGeom prst="rect">
            <a:avLst/>
          </a:prstGeom>
          <a:ln w="0">
            <a:noFill/>
          </a:ln>
        </p:spPr>
      </p:pic>
      <p:sp>
        <p:nvSpPr>
          <p:cNvPr id="187" name="PlaceHolder 4"/>
          <p:cNvSpPr>
            <a:spLocks noGrp="1"/>
          </p:cNvSpPr>
          <p:nvPr>
            <p:ph type="ftr" idx="42"/>
          </p:nvPr>
        </p:nvSpPr>
        <p:spPr>
          <a:xfrm>
            <a:off x="1117800" y="4914000"/>
            <a:ext cx="539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a:solidFill>
                  <a:schemeClr val="dk1"/>
                </a:solidFill>
                <a:latin typeface="Arial"/>
              </a:defRPr>
            </a:lvl1pPr>
          </a:lstStyle>
          <a:p>
            <a:pPr indent="0" defTabSz="457200">
              <a:lnSpc>
                <a:spcPct val="100000"/>
              </a:lnSpc>
              <a:buNone/>
            </a:pPr>
            <a:r>
              <a:rPr b="0" lang="en-AU" sz="600" spc="-1" strike="noStrike">
                <a:solidFill>
                  <a:schemeClr val="dk1"/>
                </a:solidFill>
                <a:latin typeface="Arial"/>
              </a:rPr>
              <a:t>&lt;footer&gt;</a:t>
            </a:r>
            <a:endParaRPr b="0" lang="en-AU" sz="6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95" r:id="rId5"/>
  </p:sldLayoutIdLst>
</p:sldMaster>
</file>

<file path=ppt/slideMasters/slideMaster2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8" name="TextBox 9"/>
          <p:cNvSpPr/>
          <p:nvPr/>
        </p:nvSpPr>
        <p:spPr>
          <a:xfrm>
            <a:off x="-1967040" y="10800"/>
            <a:ext cx="1908360" cy="3749400"/>
          </a:xfrm>
          <a:prstGeom prst="rect">
            <a:avLst/>
          </a:prstGeom>
          <a:noFill/>
          <a:ln w="0">
            <a:noFill/>
          </a:ln>
        </p:spPr>
        <p:style>
          <a:lnRef idx="0"/>
          <a:fillRef idx="0"/>
          <a:effectRef idx="0"/>
          <a:fontRef idx="minor"/>
        </p:style>
        <p:txBody>
          <a:bodyPr lIns="0" rIns="0" tIns="0" bIns="0" anchor="t">
            <a:spAutoFit/>
          </a:bodyPr>
          <a:p>
            <a:pPr marL="122760" indent="-122760" defTabSz="457200">
              <a:lnSpc>
                <a:spcPct val="100000"/>
              </a:lnSpc>
              <a:tabLst>
                <a:tab algn="l" pos="0"/>
              </a:tabLst>
            </a:pPr>
            <a:r>
              <a:rPr b="1" lang="en-US" sz="600" spc="-1" strike="noStrike">
                <a:solidFill>
                  <a:schemeClr val="lt1">
                    <a:lumMod val="65000"/>
                  </a:schemeClr>
                </a:solidFill>
                <a:latin typeface="Arial"/>
              </a:rPr>
              <a:t>CHOOSE A SLIDE STYLE FROM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Home tab</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New Slide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Choose layout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If layout goes awry, select Reset</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TEXT</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There are 5 levels of formatted text available.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Please move between text  levels using the increase/decrease button on the menu above.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CHANGE SLIDE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Design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Picture or Texture Fill</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image </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REPLACE IMAGE IN SHAPE OR ON PAGE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Right 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Picture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Select your image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OR</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Delete the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icon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the new image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TO REPOSITION IMAGE WITHIN SHAPE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Crop button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fit the whole image inside select FIT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use only a portion select FILL then crop, move or resize image to show properly within shape.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ADD/CHANGE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Insert Menu</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Header &amp;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Tick to activate/Untick to remove</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text</a:t>
            </a:r>
            <a:endParaRPr b="0" lang="en-AU" sz="600" spc="-1" strike="noStrike">
              <a:solidFill>
                <a:srgbClr val="000000"/>
              </a:solidFill>
              <a:latin typeface="Arial"/>
            </a:endParaRPr>
          </a:p>
        </p:txBody>
      </p:sp>
      <p:pic>
        <p:nvPicPr>
          <p:cNvPr id="189" name="Picture 14" descr=""/>
          <p:cNvPicPr/>
          <p:nvPr/>
        </p:nvPicPr>
        <p:blipFill>
          <a:blip r:embed="rId2"/>
          <a:stretch/>
        </p:blipFill>
        <p:spPr>
          <a:xfrm>
            <a:off x="-1967040" y="947520"/>
            <a:ext cx="474480" cy="161280"/>
          </a:xfrm>
          <a:prstGeom prst="rect">
            <a:avLst/>
          </a:prstGeom>
          <a:ln w="0">
            <a:noFill/>
          </a:ln>
        </p:spPr>
      </p:pic>
      <p:pic>
        <p:nvPicPr>
          <p:cNvPr id="190" name="Picture 11" descr=""/>
          <p:cNvPicPr/>
          <p:nvPr/>
        </p:nvPicPr>
        <p:blipFill>
          <a:blip r:embed="rId3"/>
          <a:stretch/>
        </p:blipFill>
        <p:spPr>
          <a:xfrm>
            <a:off x="0" y="4690800"/>
            <a:ext cx="9143640" cy="255600"/>
          </a:xfrm>
          <a:prstGeom prst="rect">
            <a:avLst/>
          </a:prstGeom>
          <a:ln w="0">
            <a:noFill/>
          </a:ln>
        </p:spPr>
      </p:pic>
      <p:sp>
        <p:nvSpPr>
          <p:cNvPr id="191" name="PlaceHolder 1"/>
          <p:cNvSpPr>
            <a:spLocks noGrp="1"/>
          </p:cNvSpPr>
          <p:nvPr>
            <p:ph type="title"/>
          </p:nvPr>
        </p:nvSpPr>
        <p:spPr>
          <a:xfrm>
            <a:off x="324000" y="324000"/>
            <a:ext cx="2879640" cy="3143880"/>
          </a:xfrm>
          <a:prstGeom prst="rect">
            <a:avLst/>
          </a:prstGeom>
          <a:noFill/>
          <a:ln w="0">
            <a:noFill/>
          </a:ln>
        </p:spPr>
        <p:txBody>
          <a:bodyPr lIns="0" rIns="0" tIns="0" bIns="0" anchor="t">
            <a:noAutofit/>
          </a:bodyPr>
          <a:p>
            <a:pPr indent="0" defTabSz="685800">
              <a:lnSpc>
                <a:spcPct val="80000"/>
              </a:lnSpc>
              <a:buNone/>
            </a:pPr>
            <a:r>
              <a:rPr b="0" lang="en-GB" sz="4600" spc="-1" strike="noStrike">
                <a:solidFill>
                  <a:schemeClr val="accent1"/>
                </a:solidFill>
                <a:latin typeface="Public Sans"/>
              </a:rPr>
              <a:t>Click to edit Master title style</a:t>
            </a:r>
            <a:endParaRPr b="0" lang="en-US" sz="4600" spc="-1" strike="noStrike">
              <a:solidFill>
                <a:schemeClr val="dk1"/>
              </a:solidFill>
              <a:latin typeface="Public Sans Light"/>
            </a:endParaRPr>
          </a:p>
        </p:txBody>
      </p:sp>
      <p:sp>
        <p:nvSpPr>
          <p:cNvPr id="192" name="PlaceHolder 2"/>
          <p:cNvSpPr>
            <a:spLocks noGrp="1"/>
          </p:cNvSpPr>
          <p:nvPr>
            <p:ph type="body"/>
          </p:nvPr>
        </p:nvSpPr>
        <p:spPr>
          <a:xfrm>
            <a:off x="3852000" y="324000"/>
            <a:ext cx="4931640" cy="4139640"/>
          </a:xfrm>
          <a:prstGeom prst="rect">
            <a:avLst/>
          </a:prstGeom>
          <a:noFill/>
          <a:ln w="0">
            <a:noFill/>
          </a:ln>
        </p:spPr>
        <p:txBody>
          <a:bodyPr lIns="0" rIns="0" tIns="0" bIns="0" anchor="t">
            <a:noAutofit/>
          </a:bodyPr>
          <a:p>
            <a:pPr indent="0" defTabSz="685800">
              <a:lnSpc>
                <a:spcPct val="100000"/>
              </a:lnSpc>
              <a:spcAft>
                <a:spcPts val="601"/>
              </a:spcAft>
              <a:buNone/>
              <a:tabLst>
                <a:tab algn="l" pos="0"/>
              </a:tabLst>
            </a:pPr>
            <a:r>
              <a:rPr b="0" lang="en-GB" sz="1400" spc="-1" strike="noStrike">
                <a:solidFill>
                  <a:schemeClr val="accent1"/>
                </a:solidFill>
                <a:latin typeface="Public Sans"/>
              </a:rPr>
              <a:t>Click to edit Master text styles</a:t>
            </a:r>
            <a:endParaRPr b="0" lang="en-US" sz="1400" spc="-1" strike="noStrike">
              <a:solidFill>
                <a:schemeClr val="accent1"/>
              </a:solidFill>
              <a:latin typeface="Public Sans"/>
            </a:endParaRPr>
          </a:p>
          <a:p>
            <a:pPr indent="0" defTabSz="685800">
              <a:lnSpc>
                <a:spcPct val="100000"/>
              </a:lnSpc>
              <a:spcAft>
                <a:spcPts val="601"/>
              </a:spcAft>
              <a:buNone/>
              <a:tabLst>
                <a:tab algn="l" pos="0"/>
              </a:tabLst>
            </a:pPr>
            <a:r>
              <a:rPr b="0" lang="en-GB" sz="1100" spc="-1" strike="noStrike">
                <a:solidFill>
                  <a:schemeClr val="dk1"/>
                </a:solidFill>
                <a:latin typeface="Public Sans Light"/>
              </a:rPr>
              <a:t>Second level</a:t>
            </a:r>
            <a:endParaRPr b="0" lang="en-US" sz="1100" spc="-1" strike="noStrike">
              <a:solidFill>
                <a:schemeClr val="accent1"/>
              </a:solidFill>
              <a:latin typeface="Public Sans"/>
            </a:endParaRPr>
          </a:p>
          <a:p>
            <a:pPr lvl="2" marL="180000" indent="-180000" defTabSz="685800">
              <a:lnSpc>
                <a:spcPct val="100000"/>
              </a:lnSpc>
              <a:spcAft>
                <a:spcPts val="601"/>
              </a:spcAft>
              <a:buClr>
                <a:srgbClr val="be830e"/>
              </a:buClr>
              <a:buFont typeface="Arial"/>
              <a:buChar char="•"/>
              <a:tabLst>
                <a:tab algn="l" pos="0"/>
              </a:tabLst>
            </a:pPr>
            <a:r>
              <a:rPr b="0" lang="en-GB" sz="1100" spc="-1" strike="noStrike">
                <a:solidFill>
                  <a:schemeClr val="dk1"/>
                </a:solidFill>
                <a:latin typeface="Public Sans Light"/>
              </a:rPr>
              <a:t>Third level</a:t>
            </a:r>
            <a:endParaRPr b="0" lang="en-US" sz="1100" spc="-1" strike="noStrike">
              <a:solidFill>
                <a:schemeClr val="dk1"/>
              </a:solidFill>
              <a:latin typeface="Public Sans Light"/>
            </a:endParaRPr>
          </a:p>
          <a:p>
            <a:pPr lvl="3" marL="360000" indent="-180000" defTabSz="685800">
              <a:lnSpc>
                <a:spcPct val="100000"/>
              </a:lnSpc>
              <a:spcAft>
                <a:spcPts val="601"/>
              </a:spcAft>
              <a:buClr>
                <a:srgbClr val="be830e"/>
              </a:buClr>
              <a:buFont typeface="Times New Roman"/>
              <a:buChar char="–"/>
              <a:tabLst>
                <a:tab algn="l" pos="0"/>
              </a:tabLst>
            </a:pPr>
            <a:r>
              <a:rPr b="0" lang="en-GB" sz="1100" spc="-1" strike="noStrike">
                <a:solidFill>
                  <a:schemeClr val="dk1"/>
                </a:solidFill>
                <a:latin typeface="Public Sans Light"/>
              </a:rPr>
              <a:t>Fourth level</a:t>
            </a:r>
            <a:endParaRPr b="0" lang="en-US" sz="1100" spc="-1" strike="noStrike">
              <a:solidFill>
                <a:schemeClr val="dk1"/>
              </a:solidFill>
              <a:latin typeface="Public Sans Light"/>
            </a:endParaRPr>
          </a:p>
          <a:p>
            <a:pPr lvl="4" marL="540000" indent="-180000" defTabSz="685800">
              <a:lnSpc>
                <a:spcPct val="100000"/>
              </a:lnSpc>
              <a:spcAft>
                <a:spcPts val="601"/>
              </a:spcAft>
              <a:buClr>
                <a:srgbClr val="be830e"/>
              </a:buClr>
              <a:buFont typeface="Sofia Pro Light"/>
              <a:buChar char="»"/>
              <a:tabLst>
                <a:tab algn="l" pos="0"/>
              </a:tabLst>
            </a:pPr>
            <a:r>
              <a:rPr b="0" lang="en-GB" sz="1100" spc="-1" strike="noStrike">
                <a:solidFill>
                  <a:schemeClr val="dk1"/>
                </a:solidFill>
                <a:latin typeface="Public Sans Light"/>
              </a:rPr>
              <a:t>Fifth level</a:t>
            </a:r>
            <a:endParaRPr b="0" lang="en-US" sz="1100" spc="-1" strike="noStrike">
              <a:solidFill>
                <a:schemeClr val="dk1"/>
              </a:solidFill>
              <a:latin typeface="Public Sans Light"/>
            </a:endParaRPr>
          </a:p>
        </p:txBody>
      </p:sp>
      <p:sp>
        <p:nvSpPr>
          <p:cNvPr id="193" name="PlaceHolder 3"/>
          <p:cNvSpPr>
            <a:spLocks noGrp="1"/>
          </p:cNvSpPr>
          <p:nvPr>
            <p:ph type="sldNum" idx="43"/>
          </p:nvPr>
        </p:nvSpPr>
        <p:spPr>
          <a:xfrm>
            <a:off x="324000" y="4914000"/>
            <a:ext cx="35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cap="all">
                <a:solidFill>
                  <a:schemeClr val="dk1"/>
                </a:solidFill>
                <a:latin typeface="Arial"/>
              </a:defRPr>
            </a:lvl1pPr>
          </a:lstStyle>
          <a:p>
            <a:pPr indent="0" defTabSz="457200">
              <a:lnSpc>
                <a:spcPct val="100000"/>
              </a:lnSpc>
              <a:buNone/>
            </a:pPr>
            <a:fld id="{35274C2F-5F88-455C-A021-1468583A0457}" type="slidenum">
              <a:rPr b="0" lang="en-AU" sz="600" spc="-1" strike="noStrike" cap="all">
                <a:solidFill>
                  <a:schemeClr val="dk1"/>
                </a:solidFill>
                <a:latin typeface="Arial"/>
              </a:rPr>
              <a:t>&lt;number&gt;</a:t>
            </a:fld>
            <a:endParaRPr b="0" lang="en-AU" sz="600" spc="-1" strike="noStrike">
              <a:solidFill>
                <a:srgbClr val="000000"/>
              </a:solidFill>
              <a:latin typeface="Times New Roman"/>
            </a:endParaRPr>
          </a:p>
        </p:txBody>
      </p:sp>
      <p:sp>
        <p:nvSpPr>
          <p:cNvPr id="194" name="PlaceHolder 4"/>
          <p:cNvSpPr>
            <a:spLocks noGrp="1"/>
          </p:cNvSpPr>
          <p:nvPr>
            <p:ph type="ftr" idx="44"/>
          </p:nvPr>
        </p:nvSpPr>
        <p:spPr>
          <a:xfrm>
            <a:off x="1117800" y="4914000"/>
            <a:ext cx="539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a:solidFill>
                  <a:schemeClr val="dk1"/>
                </a:solidFill>
                <a:latin typeface="Arial"/>
              </a:defRPr>
            </a:lvl1pPr>
          </a:lstStyle>
          <a:p>
            <a:pPr indent="0" defTabSz="457200">
              <a:lnSpc>
                <a:spcPct val="100000"/>
              </a:lnSpc>
              <a:buNone/>
            </a:pPr>
            <a:r>
              <a:rPr b="0" lang="en-AU" sz="600" spc="-1" strike="noStrike">
                <a:solidFill>
                  <a:schemeClr val="dk1"/>
                </a:solidFill>
                <a:latin typeface="Arial"/>
              </a:rPr>
              <a:t>&lt;footer&gt;</a:t>
            </a:r>
            <a:endParaRPr b="0" lang="en-AU" sz="6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97" r:id="rId4"/>
  </p:sldLayoutIdLst>
</p:sldMaster>
</file>

<file path=ppt/slideMasters/slideMaster2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7" name="TextBox 9"/>
          <p:cNvSpPr/>
          <p:nvPr/>
        </p:nvSpPr>
        <p:spPr>
          <a:xfrm>
            <a:off x="-1967040" y="10800"/>
            <a:ext cx="1908360" cy="3749400"/>
          </a:xfrm>
          <a:prstGeom prst="rect">
            <a:avLst/>
          </a:prstGeom>
          <a:noFill/>
          <a:ln w="0">
            <a:noFill/>
          </a:ln>
        </p:spPr>
        <p:style>
          <a:lnRef idx="0"/>
          <a:fillRef idx="0"/>
          <a:effectRef idx="0"/>
          <a:fontRef idx="minor"/>
        </p:style>
        <p:txBody>
          <a:bodyPr lIns="0" rIns="0" tIns="0" bIns="0" anchor="t">
            <a:spAutoFit/>
          </a:bodyPr>
          <a:p>
            <a:pPr marL="122760" indent="-122760" defTabSz="457200">
              <a:lnSpc>
                <a:spcPct val="100000"/>
              </a:lnSpc>
              <a:tabLst>
                <a:tab algn="l" pos="0"/>
              </a:tabLst>
            </a:pPr>
            <a:r>
              <a:rPr b="1" lang="en-US" sz="600" spc="-1" strike="noStrike">
                <a:solidFill>
                  <a:schemeClr val="lt1">
                    <a:lumMod val="65000"/>
                  </a:schemeClr>
                </a:solidFill>
                <a:latin typeface="Arial"/>
              </a:rPr>
              <a:t>CHOOSE A SLIDE STYLE FROM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Home tab</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New Slide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Choose layout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If layout goes awry, select Reset</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TEXT</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There are 5 levels of formatted text available.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Please move between text  levels using the increase/decrease button on the menu above.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CHANGE SLIDE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Design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Picture or Texture Fill</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image </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REPLACE IMAGE IN SHAPE OR ON PAGE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Right 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Picture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Select your image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OR</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Delete the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icon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the new image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TO REPOSITION IMAGE WITHIN SHAPE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Crop button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fit the whole image inside select FIT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use only a portion select FILL then crop, move or resize image to show properly within shape.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ADD/CHANGE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Insert Menu</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Header &amp;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Tick to activate/Untick to remove</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text</a:t>
            </a:r>
            <a:endParaRPr b="0" lang="en-AU" sz="600" spc="-1" strike="noStrike">
              <a:solidFill>
                <a:srgbClr val="000000"/>
              </a:solidFill>
              <a:latin typeface="Arial"/>
            </a:endParaRPr>
          </a:p>
        </p:txBody>
      </p:sp>
      <p:pic>
        <p:nvPicPr>
          <p:cNvPr id="198" name="Picture 14" descr=""/>
          <p:cNvPicPr/>
          <p:nvPr/>
        </p:nvPicPr>
        <p:blipFill>
          <a:blip r:embed="rId2"/>
          <a:stretch/>
        </p:blipFill>
        <p:spPr>
          <a:xfrm>
            <a:off x="-1967040" y="947520"/>
            <a:ext cx="474480" cy="161280"/>
          </a:xfrm>
          <a:prstGeom prst="rect">
            <a:avLst/>
          </a:prstGeom>
          <a:ln w="0">
            <a:noFill/>
          </a:ln>
        </p:spPr>
      </p:pic>
      <p:pic>
        <p:nvPicPr>
          <p:cNvPr id="199" name="Picture 11" descr=""/>
          <p:cNvPicPr/>
          <p:nvPr/>
        </p:nvPicPr>
        <p:blipFill>
          <a:blip r:embed="rId3"/>
          <a:stretch/>
        </p:blipFill>
        <p:spPr>
          <a:xfrm>
            <a:off x="0" y="4690800"/>
            <a:ext cx="9143640" cy="255600"/>
          </a:xfrm>
          <a:prstGeom prst="rect">
            <a:avLst/>
          </a:prstGeom>
          <a:ln w="0">
            <a:noFill/>
          </a:ln>
        </p:spPr>
      </p:pic>
      <p:sp>
        <p:nvSpPr>
          <p:cNvPr id="200" name="PlaceHolder 1"/>
          <p:cNvSpPr>
            <a:spLocks noGrp="1"/>
          </p:cNvSpPr>
          <p:nvPr>
            <p:ph type="title"/>
          </p:nvPr>
        </p:nvSpPr>
        <p:spPr>
          <a:xfrm>
            <a:off x="324000" y="324000"/>
            <a:ext cx="2519640" cy="3143880"/>
          </a:xfrm>
          <a:prstGeom prst="rect">
            <a:avLst/>
          </a:prstGeom>
          <a:noFill/>
          <a:ln w="0">
            <a:noFill/>
          </a:ln>
        </p:spPr>
        <p:txBody>
          <a:bodyPr lIns="0" rIns="0" tIns="0" bIns="0" anchor="t">
            <a:noAutofit/>
          </a:bodyPr>
          <a:p>
            <a:pPr indent="0" defTabSz="685800">
              <a:lnSpc>
                <a:spcPct val="80000"/>
              </a:lnSpc>
              <a:buNone/>
            </a:pPr>
            <a:r>
              <a:rPr b="0" lang="en-GB" sz="4600" spc="-1" strike="noStrike">
                <a:solidFill>
                  <a:schemeClr val="accent1"/>
                </a:solidFill>
                <a:latin typeface="Public Sans"/>
              </a:rPr>
              <a:t>Click to edit Master title style</a:t>
            </a:r>
            <a:endParaRPr b="0" lang="en-US" sz="4600" spc="-1" strike="noStrike">
              <a:solidFill>
                <a:schemeClr val="dk1"/>
              </a:solidFill>
              <a:latin typeface="Public Sans Light"/>
            </a:endParaRPr>
          </a:p>
        </p:txBody>
      </p:sp>
      <p:sp>
        <p:nvSpPr>
          <p:cNvPr id="201" name="PlaceHolder 2"/>
          <p:cNvSpPr>
            <a:spLocks noGrp="1"/>
          </p:cNvSpPr>
          <p:nvPr>
            <p:ph type="body"/>
          </p:nvPr>
        </p:nvSpPr>
        <p:spPr>
          <a:xfrm>
            <a:off x="3132000" y="324000"/>
            <a:ext cx="5651640" cy="4139640"/>
          </a:xfrm>
          <a:prstGeom prst="rect">
            <a:avLst/>
          </a:prstGeom>
          <a:noFill/>
          <a:ln w="0">
            <a:noFill/>
          </a:ln>
        </p:spPr>
        <p:txBody>
          <a:bodyPr numCol="2" spcCol="180000" lIns="0" rIns="0" tIns="0" bIns="0" anchor="t">
            <a:noAutofit/>
          </a:bodyPr>
          <a:p>
            <a:pPr indent="0" defTabSz="685800">
              <a:lnSpc>
                <a:spcPct val="100000"/>
              </a:lnSpc>
              <a:spcAft>
                <a:spcPts val="601"/>
              </a:spcAft>
              <a:buNone/>
              <a:tabLst>
                <a:tab algn="l" pos="0"/>
              </a:tabLst>
            </a:pPr>
            <a:r>
              <a:rPr b="0" lang="en-GB" sz="1400" spc="-1" strike="noStrike">
                <a:solidFill>
                  <a:schemeClr val="accent1"/>
                </a:solidFill>
                <a:latin typeface="Public Sans"/>
              </a:rPr>
              <a:t>Click to edit Master text styles</a:t>
            </a:r>
            <a:endParaRPr b="0" lang="en-US" sz="1400" spc="-1" strike="noStrike">
              <a:solidFill>
                <a:schemeClr val="accent1"/>
              </a:solidFill>
              <a:latin typeface="Public Sans"/>
            </a:endParaRPr>
          </a:p>
          <a:p>
            <a:pPr indent="0" defTabSz="685800">
              <a:lnSpc>
                <a:spcPct val="100000"/>
              </a:lnSpc>
              <a:spcAft>
                <a:spcPts val="601"/>
              </a:spcAft>
              <a:buNone/>
              <a:tabLst>
                <a:tab algn="l" pos="0"/>
              </a:tabLst>
            </a:pPr>
            <a:r>
              <a:rPr b="0" lang="en-GB" sz="1100" spc="-1" strike="noStrike">
                <a:solidFill>
                  <a:schemeClr val="dk1"/>
                </a:solidFill>
                <a:latin typeface="Public Sans Light"/>
              </a:rPr>
              <a:t>Second level</a:t>
            </a:r>
            <a:endParaRPr b="0" lang="en-US" sz="1100" spc="-1" strike="noStrike">
              <a:solidFill>
                <a:schemeClr val="accent1"/>
              </a:solidFill>
              <a:latin typeface="Public Sans"/>
            </a:endParaRPr>
          </a:p>
          <a:p>
            <a:pPr lvl="2" marL="180000" indent="-180000" defTabSz="685800">
              <a:lnSpc>
                <a:spcPct val="100000"/>
              </a:lnSpc>
              <a:spcAft>
                <a:spcPts val="601"/>
              </a:spcAft>
              <a:buClr>
                <a:srgbClr val="be830e"/>
              </a:buClr>
              <a:buFont typeface="Arial"/>
              <a:buChar char="•"/>
              <a:tabLst>
                <a:tab algn="l" pos="0"/>
              </a:tabLst>
            </a:pPr>
            <a:r>
              <a:rPr b="0" lang="en-GB" sz="1100" spc="-1" strike="noStrike">
                <a:solidFill>
                  <a:schemeClr val="dk1"/>
                </a:solidFill>
                <a:latin typeface="Public Sans Light"/>
              </a:rPr>
              <a:t>Third level</a:t>
            </a:r>
            <a:endParaRPr b="0" lang="en-US" sz="1100" spc="-1" strike="noStrike">
              <a:solidFill>
                <a:schemeClr val="dk1"/>
              </a:solidFill>
              <a:latin typeface="Public Sans Light"/>
            </a:endParaRPr>
          </a:p>
          <a:p>
            <a:pPr lvl="3" marL="360000" indent="-180000" defTabSz="685800">
              <a:lnSpc>
                <a:spcPct val="100000"/>
              </a:lnSpc>
              <a:spcAft>
                <a:spcPts val="601"/>
              </a:spcAft>
              <a:buClr>
                <a:srgbClr val="be830e"/>
              </a:buClr>
              <a:buFont typeface="Times New Roman"/>
              <a:buChar char="–"/>
              <a:tabLst>
                <a:tab algn="l" pos="0"/>
              </a:tabLst>
            </a:pPr>
            <a:r>
              <a:rPr b="0" lang="en-GB" sz="1100" spc="-1" strike="noStrike">
                <a:solidFill>
                  <a:schemeClr val="dk1"/>
                </a:solidFill>
                <a:latin typeface="Public Sans Light"/>
              </a:rPr>
              <a:t>Fourth level</a:t>
            </a:r>
            <a:endParaRPr b="0" lang="en-US" sz="1100" spc="-1" strike="noStrike">
              <a:solidFill>
                <a:schemeClr val="dk1"/>
              </a:solidFill>
              <a:latin typeface="Public Sans Light"/>
            </a:endParaRPr>
          </a:p>
          <a:p>
            <a:pPr lvl="4" marL="540000" indent="-180000" defTabSz="685800">
              <a:lnSpc>
                <a:spcPct val="100000"/>
              </a:lnSpc>
              <a:spcAft>
                <a:spcPts val="601"/>
              </a:spcAft>
              <a:buClr>
                <a:srgbClr val="be830e"/>
              </a:buClr>
              <a:buFont typeface="Sofia Pro Light"/>
              <a:buChar char="»"/>
              <a:tabLst>
                <a:tab algn="l" pos="0"/>
              </a:tabLst>
            </a:pPr>
            <a:r>
              <a:rPr b="0" lang="en-GB" sz="1100" spc="-1" strike="noStrike">
                <a:solidFill>
                  <a:schemeClr val="dk1"/>
                </a:solidFill>
                <a:latin typeface="Public Sans Light"/>
              </a:rPr>
              <a:t>Fifth level</a:t>
            </a:r>
            <a:endParaRPr b="0" lang="en-US" sz="1100" spc="-1" strike="noStrike">
              <a:solidFill>
                <a:schemeClr val="dk1"/>
              </a:solidFill>
              <a:latin typeface="Public Sans Light"/>
            </a:endParaRPr>
          </a:p>
        </p:txBody>
      </p:sp>
      <p:sp>
        <p:nvSpPr>
          <p:cNvPr id="202" name="PlaceHolder 3"/>
          <p:cNvSpPr>
            <a:spLocks noGrp="1"/>
          </p:cNvSpPr>
          <p:nvPr>
            <p:ph type="sldNum" idx="45"/>
          </p:nvPr>
        </p:nvSpPr>
        <p:spPr>
          <a:xfrm>
            <a:off x="324000" y="4914000"/>
            <a:ext cx="35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cap="all">
                <a:solidFill>
                  <a:schemeClr val="dk1"/>
                </a:solidFill>
                <a:latin typeface="Arial"/>
              </a:defRPr>
            </a:lvl1pPr>
          </a:lstStyle>
          <a:p>
            <a:pPr indent="0" defTabSz="457200">
              <a:lnSpc>
                <a:spcPct val="100000"/>
              </a:lnSpc>
              <a:buNone/>
            </a:pPr>
            <a:fld id="{A0E4FEAB-428C-4132-A0DD-562858A1802A}" type="slidenum">
              <a:rPr b="0" lang="en-AU" sz="600" spc="-1" strike="noStrike" cap="all">
                <a:solidFill>
                  <a:schemeClr val="dk1"/>
                </a:solidFill>
                <a:latin typeface="Arial"/>
              </a:rPr>
              <a:t>&lt;number&gt;</a:t>
            </a:fld>
            <a:endParaRPr b="0" lang="en-AU" sz="600" spc="-1" strike="noStrike">
              <a:solidFill>
                <a:srgbClr val="000000"/>
              </a:solidFill>
              <a:latin typeface="Times New Roman"/>
            </a:endParaRPr>
          </a:p>
        </p:txBody>
      </p:sp>
      <p:sp>
        <p:nvSpPr>
          <p:cNvPr id="203" name="PlaceHolder 4"/>
          <p:cNvSpPr>
            <a:spLocks noGrp="1"/>
          </p:cNvSpPr>
          <p:nvPr>
            <p:ph type="ftr" idx="46"/>
          </p:nvPr>
        </p:nvSpPr>
        <p:spPr>
          <a:xfrm>
            <a:off x="1117800" y="4914000"/>
            <a:ext cx="539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a:solidFill>
                  <a:schemeClr val="dk1"/>
                </a:solidFill>
                <a:latin typeface="Arial"/>
              </a:defRPr>
            </a:lvl1pPr>
          </a:lstStyle>
          <a:p>
            <a:pPr indent="0" defTabSz="457200">
              <a:lnSpc>
                <a:spcPct val="100000"/>
              </a:lnSpc>
              <a:buNone/>
            </a:pPr>
            <a:r>
              <a:rPr b="0" lang="en-AU" sz="600" spc="-1" strike="noStrike">
                <a:solidFill>
                  <a:schemeClr val="dk1"/>
                </a:solidFill>
                <a:latin typeface="Arial"/>
              </a:rPr>
              <a:t>&lt;footer&gt;</a:t>
            </a:r>
            <a:endParaRPr b="0" lang="en-AU" sz="6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99" r:id="rId4"/>
  </p:sldLayoutIdLst>
</p:sldMaster>
</file>

<file path=ppt/slideMasters/slideMaster2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6" name="TextBox 9"/>
          <p:cNvSpPr/>
          <p:nvPr/>
        </p:nvSpPr>
        <p:spPr>
          <a:xfrm>
            <a:off x="-1967040" y="10800"/>
            <a:ext cx="1908360" cy="3749400"/>
          </a:xfrm>
          <a:prstGeom prst="rect">
            <a:avLst/>
          </a:prstGeom>
          <a:noFill/>
          <a:ln w="0">
            <a:noFill/>
          </a:ln>
        </p:spPr>
        <p:style>
          <a:lnRef idx="0"/>
          <a:fillRef idx="0"/>
          <a:effectRef idx="0"/>
          <a:fontRef idx="minor"/>
        </p:style>
        <p:txBody>
          <a:bodyPr lIns="0" rIns="0" tIns="0" bIns="0" anchor="t">
            <a:spAutoFit/>
          </a:bodyPr>
          <a:p>
            <a:pPr marL="122760" indent="-122760" defTabSz="457200">
              <a:lnSpc>
                <a:spcPct val="100000"/>
              </a:lnSpc>
              <a:tabLst>
                <a:tab algn="l" pos="0"/>
              </a:tabLst>
            </a:pPr>
            <a:r>
              <a:rPr b="1" lang="en-US" sz="600" spc="-1" strike="noStrike">
                <a:solidFill>
                  <a:schemeClr val="lt1">
                    <a:lumMod val="65000"/>
                  </a:schemeClr>
                </a:solidFill>
                <a:latin typeface="Arial"/>
              </a:rPr>
              <a:t>CHOOSE A SLIDE STYLE FROM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Home tab</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New Slide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Choose layout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If layout goes awry, select Reset</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TEXT</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There are 5 levels of formatted text available.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Please move between text  levels using the increase/decrease button on the menu above.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CHANGE SLIDE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Design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Picture or Texture Fill</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image </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REPLACE IMAGE IN SHAPE OR ON PAGE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Right 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Picture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Select your image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OR</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Delete the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icon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the new image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TO REPOSITION IMAGE WITHIN SHAPE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Crop button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fit the whole image inside select FIT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use only a portion select FILL then crop, move or resize image to show properly within shape.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ADD/CHANGE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Insert Menu</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Header &amp;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Tick to activate/Untick to remove</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text</a:t>
            </a:r>
            <a:endParaRPr b="0" lang="en-AU" sz="600" spc="-1" strike="noStrike">
              <a:solidFill>
                <a:srgbClr val="000000"/>
              </a:solidFill>
              <a:latin typeface="Arial"/>
            </a:endParaRPr>
          </a:p>
        </p:txBody>
      </p:sp>
      <p:pic>
        <p:nvPicPr>
          <p:cNvPr id="207" name="Picture 14" descr=""/>
          <p:cNvPicPr/>
          <p:nvPr/>
        </p:nvPicPr>
        <p:blipFill>
          <a:blip r:embed="rId2"/>
          <a:stretch/>
        </p:blipFill>
        <p:spPr>
          <a:xfrm>
            <a:off x="-1967040" y="947520"/>
            <a:ext cx="474480" cy="161280"/>
          </a:xfrm>
          <a:prstGeom prst="rect">
            <a:avLst/>
          </a:prstGeom>
          <a:ln w="0">
            <a:noFill/>
          </a:ln>
        </p:spPr>
      </p:pic>
      <p:pic>
        <p:nvPicPr>
          <p:cNvPr id="208" name="Picture 11" descr=""/>
          <p:cNvPicPr/>
          <p:nvPr/>
        </p:nvPicPr>
        <p:blipFill>
          <a:blip r:embed="rId3"/>
          <a:stretch/>
        </p:blipFill>
        <p:spPr>
          <a:xfrm>
            <a:off x="0" y="4690800"/>
            <a:ext cx="9143640" cy="255600"/>
          </a:xfrm>
          <a:prstGeom prst="rect">
            <a:avLst/>
          </a:prstGeom>
          <a:ln w="0">
            <a:noFill/>
          </a:ln>
        </p:spPr>
      </p:pic>
      <p:sp>
        <p:nvSpPr>
          <p:cNvPr id="209" name="PlaceHolder 1"/>
          <p:cNvSpPr>
            <a:spLocks noGrp="1"/>
          </p:cNvSpPr>
          <p:nvPr>
            <p:ph type="body"/>
          </p:nvPr>
        </p:nvSpPr>
        <p:spPr>
          <a:xfrm>
            <a:off x="3132000" y="324000"/>
            <a:ext cx="5651640" cy="4175640"/>
          </a:xfrm>
          <a:prstGeom prst="rect">
            <a:avLst/>
          </a:prstGeom>
          <a:noFill/>
          <a:ln w="0">
            <a:noFill/>
          </a:ln>
        </p:spPr>
        <p:txBody>
          <a:bodyPr numCol="2" spcCol="180000" lIns="0" rIns="0" tIns="0" bIns="0" anchor="t">
            <a:noAutofit/>
          </a:bodyPr>
          <a:p>
            <a:pPr indent="0" defTabSz="685800">
              <a:lnSpc>
                <a:spcPct val="100000"/>
              </a:lnSpc>
              <a:spcAft>
                <a:spcPts val="601"/>
              </a:spcAft>
              <a:buNone/>
              <a:tabLst>
                <a:tab algn="l" pos="0"/>
              </a:tabLst>
            </a:pPr>
            <a:r>
              <a:rPr b="0" lang="en-GB" sz="1000" spc="-1" strike="noStrike">
                <a:solidFill>
                  <a:schemeClr val="accent1"/>
                </a:solidFill>
                <a:latin typeface="Public Sans"/>
              </a:rPr>
              <a:t>Click to edit Master text styles</a:t>
            </a:r>
            <a:endParaRPr b="0" lang="en-US" sz="1000" spc="-1" strike="noStrike">
              <a:solidFill>
                <a:schemeClr val="accent1"/>
              </a:solidFill>
              <a:latin typeface="Public Sans"/>
            </a:endParaRPr>
          </a:p>
          <a:p>
            <a:pPr indent="0" defTabSz="685800">
              <a:lnSpc>
                <a:spcPct val="100000"/>
              </a:lnSpc>
              <a:spcAft>
                <a:spcPts val="601"/>
              </a:spcAft>
              <a:buNone/>
              <a:tabLst>
                <a:tab algn="l" pos="0"/>
              </a:tabLst>
            </a:pPr>
            <a:r>
              <a:rPr b="0" lang="en-GB" sz="800" spc="-1" strike="noStrike">
                <a:solidFill>
                  <a:schemeClr val="dk1"/>
                </a:solidFill>
                <a:latin typeface="Public Sans Light"/>
              </a:rPr>
              <a:t>Second level</a:t>
            </a:r>
            <a:endParaRPr b="0" lang="en-US" sz="800" spc="-1" strike="noStrike">
              <a:solidFill>
                <a:schemeClr val="accent1"/>
              </a:solidFill>
              <a:latin typeface="Public Sans"/>
            </a:endParaRPr>
          </a:p>
          <a:p>
            <a:pPr lvl="2" marL="90000" indent="-90000" defTabSz="685800">
              <a:lnSpc>
                <a:spcPct val="100000"/>
              </a:lnSpc>
              <a:spcAft>
                <a:spcPts val="601"/>
              </a:spcAft>
              <a:buClr>
                <a:srgbClr val="be830e"/>
              </a:buClr>
              <a:buFont typeface="Arial"/>
              <a:buChar char="•"/>
              <a:tabLst>
                <a:tab algn="l" pos="0"/>
              </a:tabLst>
            </a:pPr>
            <a:r>
              <a:rPr b="0" lang="en-GB" sz="800" spc="-1" strike="noStrike">
                <a:solidFill>
                  <a:schemeClr val="dk1"/>
                </a:solidFill>
                <a:latin typeface="Public Sans Light"/>
              </a:rPr>
              <a:t>Third level</a:t>
            </a:r>
            <a:endParaRPr b="0" lang="en-US" sz="800" spc="-1" strike="noStrike">
              <a:solidFill>
                <a:schemeClr val="dk1"/>
              </a:solidFill>
              <a:latin typeface="Public Sans Light"/>
            </a:endParaRPr>
          </a:p>
          <a:p>
            <a:pPr lvl="3" marL="180000" indent="-90000" defTabSz="685800">
              <a:lnSpc>
                <a:spcPct val="100000"/>
              </a:lnSpc>
              <a:spcAft>
                <a:spcPts val="601"/>
              </a:spcAft>
              <a:buClr>
                <a:srgbClr val="be830e"/>
              </a:buClr>
              <a:buFont typeface="Times New Roman"/>
              <a:buChar char="–"/>
              <a:tabLst>
                <a:tab algn="l" pos="0"/>
              </a:tabLst>
            </a:pPr>
            <a:r>
              <a:rPr b="0" lang="en-GB" sz="800" spc="-1" strike="noStrike">
                <a:solidFill>
                  <a:schemeClr val="dk1"/>
                </a:solidFill>
                <a:latin typeface="Public Sans Light"/>
              </a:rPr>
              <a:t>Fourth level</a:t>
            </a:r>
            <a:endParaRPr b="0" lang="en-US" sz="800" spc="-1" strike="noStrike">
              <a:solidFill>
                <a:schemeClr val="dk1"/>
              </a:solidFill>
              <a:latin typeface="Public Sans Light"/>
            </a:endParaRPr>
          </a:p>
          <a:p>
            <a:pPr lvl="4" marL="270000" indent="-90000" defTabSz="685800">
              <a:lnSpc>
                <a:spcPct val="100000"/>
              </a:lnSpc>
              <a:spcAft>
                <a:spcPts val="601"/>
              </a:spcAft>
              <a:buClr>
                <a:srgbClr val="be830e"/>
              </a:buClr>
              <a:buFont typeface="Sofia Pro Light"/>
              <a:buChar char="»"/>
              <a:tabLst>
                <a:tab algn="l" pos="0"/>
              </a:tabLst>
            </a:pPr>
            <a:r>
              <a:rPr b="0" lang="en-GB" sz="800" spc="-1" strike="noStrike">
                <a:solidFill>
                  <a:schemeClr val="dk1"/>
                </a:solidFill>
                <a:latin typeface="Public Sans Light"/>
              </a:rPr>
              <a:t>Fifth level</a:t>
            </a:r>
            <a:endParaRPr b="0" lang="en-US" sz="800" spc="-1" strike="noStrike">
              <a:solidFill>
                <a:schemeClr val="dk1"/>
              </a:solidFill>
              <a:latin typeface="Public Sans Light"/>
            </a:endParaRPr>
          </a:p>
        </p:txBody>
      </p:sp>
      <p:sp>
        <p:nvSpPr>
          <p:cNvPr id="210" name="PlaceHolder 2"/>
          <p:cNvSpPr>
            <a:spLocks noGrp="1"/>
          </p:cNvSpPr>
          <p:nvPr>
            <p:ph type="sldNum" idx="47"/>
          </p:nvPr>
        </p:nvSpPr>
        <p:spPr>
          <a:xfrm>
            <a:off x="324000" y="4914000"/>
            <a:ext cx="35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cap="all">
                <a:solidFill>
                  <a:schemeClr val="dk1"/>
                </a:solidFill>
                <a:latin typeface="Arial"/>
              </a:defRPr>
            </a:lvl1pPr>
          </a:lstStyle>
          <a:p>
            <a:pPr indent="0" defTabSz="457200">
              <a:lnSpc>
                <a:spcPct val="100000"/>
              </a:lnSpc>
              <a:buNone/>
            </a:pPr>
            <a:fld id="{CA71525F-F4D8-4B07-989A-5C9428EE25C9}" type="slidenum">
              <a:rPr b="0" lang="en-AU" sz="600" spc="-1" strike="noStrike" cap="all">
                <a:solidFill>
                  <a:schemeClr val="dk1"/>
                </a:solidFill>
                <a:latin typeface="Arial"/>
              </a:rPr>
              <a:t>&lt;number&gt;</a:t>
            </a:fld>
            <a:endParaRPr b="0" lang="en-AU" sz="600" spc="-1" strike="noStrike">
              <a:solidFill>
                <a:srgbClr val="000000"/>
              </a:solidFill>
              <a:latin typeface="Times New Roman"/>
            </a:endParaRPr>
          </a:p>
        </p:txBody>
      </p:sp>
      <p:sp>
        <p:nvSpPr>
          <p:cNvPr id="211" name="PlaceHolder 3"/>
          <p:cNvSpPr>
            <a:spLocks noGrp="1"/>
          </p:cNvSpPr>
          <p:nvPr>
            <p:ph type="body"/>
          </p:nvPr>
        </p:nvSpPr>
        <p:spPr>
          <a:xfrm>
            <a:off x="324000" y="324000"/>
            <a:ext cx="2519640" cy="3006360"/>
          </a:xfrm>
          <a:prstGeom prst="rect">
            <a:avLst/>
          </a:prstGeom>
          <a:noFill/>
          <a:ln w="0">
            <a:noFill/>
          </a:ln>
        </p:spPr>
        <p:txBody>
          <a:bodyPr lIns="0" rIns="0" tIns="0" bIns="0" anchor="t">
            <a:noAutofit/>
          </a:bodyPr>
          <a:p>
            <a:pPr indent="0" defTabSz="685800">
              <a:lnSpc>
                <a:spcPct val="80000"/>
              </a:lnSpc>
              <a:spcAft>
                <a:spcPts val="1800"/>
              </a:spcAft>
              <a:buNone/>
              <a:tabLst>
                <a:tab algn="l" pos="0"/>
              </a:tabLst>
            </a:pPr>
            <a:r>
              <a:rPr b="0" lang="en-GB" sz="3600" spc="-1" strike="noStrike">
                <a:solidFill>
                  <a:schemeClr val="accent1"/>
                </a:solidFill>
                <a:latin typeface="Public Sans"/>
              </a:rPr>
              <a:t>Click to edit Master text styles</a:t>
            </a:r>
            <a:endParaRPr b="0" lang="en-US" sz="3600" spc="-1" strike="noStrike">
              <a:solidFill>
                <a:schemeClr val="accent1"/>
              </a:solidFill>
              <a:latin typeface="Public Sans"/>
            </a:endParaRPr>
          </a:p>
          <a:p>
            <a:pPr indent="0" defTabSz="685800">
              <a:lnSpc>
                <a:spcPct val="100000"/>
              </a:lnSpc>
              <a:spcAft>
                <a:spcPts val="601"/>
              </a:spcAft>
              <a:buNone/>
              <a:tabLst>
                <a:tab algn="l" pos="0"/>
              </a:tabLst>
            </a:pPr>
            <a:r>
              <a:rPr b="0" lang="en-GB" sz="1800" spc="-1" strike="noStrike">
                <a:solidFill>
                  <a:schemeClr val="accent1"/>
                </a:solidFill>
                <a:latin typeface="Public Sans Light"/>
              </a:rPr>
              <a:t>Second level</a:t>
            </a:r>
            <a:endParaRPr b="0" lang="en-US" sz="1800" spc="-1" strike="noStrike">
              <a:solidFill>
                <a:schemeClr val="accent1"/>
              </a:solidFill>
              <a:latin typeface="Public Sans"/>
            </a:endParaRPr>
          </a:p>
        </p:txBody>
      </p:sp>
      <p:sp>
        <p:nvSpPr>
          <p:cNvPr id="212" name="PlaceHolder 4"/>
          <p:cNvSpPr>
            <a:spLocks noGrp="1"/>
          </p:cNvSpPr>
          <p:nvPr>
            <p:ph type="ftr" idx="48"/>
          </p:nvPr>
        </p:nvSpPr>
        <p:spPr>
          <a:xfrm>
            <a:off x="1117800" y="4914000"/>
            <a:ext cx="539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a:solidFill>
                  <a:schemeClr val="dk1"/>
                </a:solidFill>
                <a:latin typeface="Arial"/>
              </a:defRPr>
            </a:lvl1pPr>
          </a:lstStyle>
          <a:p>
            <a:pPr indent="0" defTabSz="457200">
              <a:lnSpc>
                <a:spcPct val="100000"/>
              </a:lnSpc>
              <a:buNone/>
            </a:pPr>
            <a:r>
              <a:rPr b="0" lang="en-AU" sz="600" spc="-1" strike="noStrike">
                <a:solidFill>
                  <a:schemeClr val="dk1"/>
                </a:solidFill>
                <a:latin typeface="Arial"/>
              </a:rPr>
              <a:t>&lt;footer&gt;</a:t>
            </a:r>
            <a:endParaRPr b="0" lang="en-AU" sz="6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701" r:id="rId4"/>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TextBox 9"/>
          <p:cNvSpPr/>
          <p:nvPr/>
        </p:nvSpPr>
        <p:spPr>
          <a:xfrm>
            <a:off x="-1967040" y="10800"/>
            <a:ext cx="1908360" cy="3840120"/>
          </a:xfrm>
          <a:prstGeom prst="rect">
            <a:avLst/>
          </a:prstGeom>
          <a:noFill/>
          <a:ln w="0">
            <a:noFill/>
          </a:ln>
        </p:spPr>
        <p:style>
          <a:lnRef idx="0"/>
          <a:fillRef idx="0"/>
          <a:effectRef idx="0"/>
          <a:fontRef idx="minor"/>
        </p:style>
        <p:txBody>
          <a:bodyPr lIns="0" rIns="0" tIns="0" bIns="0" anchor="t">
            <a:spAutoFit/>
          </a:bodyPr>
          <a:p>
            <a:pPr marL="122760" indent="-122760" defTabSz="457200">
              <a:lnSpc>
                <a:spcPct val="100000"/>
              </a:lnSpc>
              <a:tabLst>
                <a:tab algn="l" pos="0"/>
              </a:tabLst>
            </a:pPr>
            <a:r>
              <a:rPr b="1" lang="en-US" sz="600" spc="-1" strike="noStrike">
                <a:solidFill>
                  <a:schemeClr val="lt1">
                    <a:lumMod val="65000"/>
                  </a:schemeClr>
                </a:solidFill>
                <a:latin typeface="Arial"/>
              </a:rPr>
              <a:t>gHOOga a ggaga gTgga FgOg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Hoga tab</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gaw ggaga</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ghooga gagoat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af gagoat goag awgg, gagagt gagat</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TaXT</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Thaga aga 5 gagagg of foggattag taxt agaagabga.</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Pgaaga goga batwaag taxt  gagagg agagg tha agggaaga/gaggaaga battog og tha gaga aboga.</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gHagGa ggaga BagKGgOagg</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gagagg gaga</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Foggat Bagkggoagg</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Pagtaga og Taxtaga Fagg</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Fagg agaga </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gaPgaga agaGa ag gHaPa Og Og PaGa</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gaght ggagk og agaga</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ghagga Pagtaga</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gagagt goag agaga</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Og</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gagata tha agaga</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ggagk og agog</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Fagg tha gaw agaga</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TO gaPOgaTaOg agaGa WaTHag gHaPa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ggagk og agaga</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Foggat gaga</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ggagk og ggop battog</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fat tha whoga agaga aggaga gagagt FaT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aga oggg a pogtaog gagagt Fagg thag ggop, goga og gagaza agaga to ghow pgopaggg wathag ghapa.</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agg/gHagGa FOOTag</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aggagt gaga</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Haagag &amp; Footag</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Tagk to agtagata/agtagk to gagoga</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ghagga taxt</a:t>
            </a:r>
            <a:endParaRPr b="0" lang="en-AU" sz="600" spc="-1" strike="noStrike">
              <a:solidFill>
                <a:srgbClr val="000000"/>
              </a:solidFill>
              <a:latin typeface="Arial"/>
            </a:endParaRPr>
          </a:p>
        </p:txBody>
      </p:sp>
      <p:pic>
        <p:nvPicPr>
          <p:cNvPr id="15" name="Picture 14" descr=""/>
          <p:cNvPicPr/>
          <p:nvPr/>
        </p:nvPicPr>
        <p:blipFill>
          <a:blip r:embed="rId2"/>
          <a:stretch/>
        </p:blipFill>
        <p:spPr>
          <a:xfrm>
            <a:off x="-1967040" y="947520"/>
            <a:ext cx="474480" cy="161280"/>
          </a:xfrm>
          <a:prstGeom prst="rect">
            <a:avLst/>
          </a:prstGeom>
          <a:ln w="0">
            <a:noFill/>
          </a:ln>
        </p:spPr>
      </p:pic>
      <p:pic>
        <p:nvPicPr>
          <p:cNvPr id="16" name="Picture 11" descr=""/>
          <p:cNvPicPr/>
          <p:nvPr/>
        </p:nvPicPr>
        <p:blipFill>
          <a:blip r:embed="rId3"/>
          <a:stretch/>
        </p:blipFill>
        <p:spPr>
          <a:xfrm>
            <a:off x="0" y="4690800"/>
            <a:ext cx="9143640" cy="255600"/>
          </a:xfrm>
          <a:prstGeom prst="rect">
            <a:avLst/>
          </a:prstGeom>
          <a:ln w="0">
            <a:noFill/>
          </a:ln>
        </p:spPr>
      </p:pic>
      <p:sp>
        <p:nvSpPr>
          <p:cNvPr id="17" name="PlaceHolder 1"/>
          <p:cNvSpPr>
            <a:spLocks noGrp="1"/>
          </p:cNvSpPr>
          <p:nvPr>
            <p:ph type="body"/>
          </p:nvPr>
        </p:nvSpPr>
        <p:spPr>
          <a:xfrm>
            <a:off x="3132000" y="324000"/>
            <a:ext cx="5651640" cy="4139640"/>
          </a:xfrm>
          <a:prstGeom prst="rect">
            <a:avLst/>
          </a:prstGeom>
          <a:noFill/>
          <a:ln w="0">
            <a:noFill/>
          </a:ln>
        </p:spPr>
        <p:txBody>
          <a:bodyPr numCol="2" spcCol="180000" lIns="0" rIns="0" tIns="0" bIns="0" anchor="t">
            <a:noAutofit/>
          </a:bodyPr>
          <a:p>
            <a:pPr indent="0" defTabSz="685800">
              <a:lnSpc>
                <a:spcPct val="100000"/>
              </a:lnSpc>
              <a:spcAft>
                <a:spcPts val="601"/>
              </a:spcAft>
              <a:buNone/>
              <a:tabLst>
                <a:tab algn="l" pos="0"/>
              </a:tabLst>
            </a:pPr>
            <a:r>
              <a:rPr b="0" lang="en-GB" sz="800" spc="-1" strike="noStrike">
                <a:solidFill>
                  <a:schemeClr val="accent1"/>
                </a:solidFill>
                <a:latin typeface="Public Sans"/>
              </a:rPr>
              <a:t>ggagk to agat gagtag taxt gtggag</a:t>
            </a:r>
            <a:endParaRPr b="0" lang="en-US" sz="800" spc="-1" strike="noStrike">
              <a:solidFill>
                <a:schemeClr val="accent1"/>
              </a:solidFill>
              <a:latin typeface="Public Sans"/>
            </a:endParaRPr>
          </a:p>
          <a:p>
            <a:pPr indent="0" defTabSz="685800">
              <a:lnSpc>
                <a:spcPct val="100000"/>
              </a:lnSpc>
              <a:spcAft>
                <a:spcPts val="601"/>
              </a:spcAft>
              <a:buNone/>
              <a:tabLst>
                <a:tab algn="l" pos="0"/>
              </a:tabLst>
            </a:pPr>
            <a:r>
              <a:rPr b="0" lang="en-GB" sz="800" spc="-1" strike="noStrike">
                <a:solidFill>
                  <a:schemeClr val="dk1"/>
                </a:solidFill>
                <a:latin typeface="Public Sans Light"/>
              </a:rPr>
              <a:t>gagogg gagag</a:t>
            </a:r>
            <a:endParaRPr b="0" lang="en-US" sz="800" spc="-1" strike="noStrike">
              <a:solidFill>
                <a:schemeClr val="accent1"/>
              </a:solidFill>
              <a:latin typeface="Public Sans"/>
            </a:endParaRPr>
          </a:p>
          <a:p>
            <a:pPr lvl="2" marL="90000" indent="-90000" defTabSz="685800">
              <a:lnSpc>
                <a:spcPct val="100000"/>
              </a:lnSpc>
              <a:spcAft>
                <a:spcPts val="601"/>
              </a:spcAft>
              <a:buClr>
                <a:srgbClr val="be830e"/>
              </a:buClr>
              <a:buFont typeface="Arial"/>
              <a:buChar char="•"/>
              <a:tabLst>
                <a:tab algn="l" pos="0"/>
              </a:tabLst>
            </a:pPr>
            <a:r>
              <a:rPr b="0" lang="en-GB" sz="800" spc="-1" strike="noStrike">
                <a:solidFill>
                  <a:schemeClr val="dk1"/>
                </a:solidFill>
                <a:latin typeface="Public Sans Light"/>
              </a:rPr>
              <a:t>Thagg gagag</a:t>
            </a:r>
            <a:endParaRPr b="0" lang="en-US" sz="800" spc="-1" strike="noStrike">
              <a:solidFill>
                <a:schemeClr val="dk1"/>
              </a:solidFill>
              <a:latin typeface="Public Sans Light"/>
            </a:endParaRPr>
          </a:p>
          <a:p>
            <a:pPr lvl="3" marL="180000" indent="-90000" defTabSz="685800">
              <a:lnSpc>
                <a:spcPct val="100000"/>
              </a:lnSpc>
              <a:spcAft>
                <a:spcPts val="601"/>
              </a:spcAft>
              <a:buClr>
                <a:srgbClr val="be830e"/>
              </a:buClr>
              <a:buFont typeface="Times New Roman"/>
              <a:buChar char="–"/>
              <a:tabLst>
                <a:tab algn="l" pos="0"/>
              </a:tabLst>
            </a:pPr>
            <a:r>
              <a:rPr b="0" lang="en-GB" sz="800" spc="-1" strike="noStrike">
                <a:solidFill>
                  <a:schemeClr val="dk1"/>
                </a:solidFill>
                <a:latin typeface="Public Sans Light"/>
              </a:rPr>
              <a:t>Foagth gagag</a:t>
            </a:r>
            <a:endParaRPr b="0" lang="en-US" sz="800" spc="-1" strike="noStrike">
              <a:solidFill>
                <a:schemeClr val="dk1"/>
              </a:solidFill>
              <a:latin typeface="Public Sans Light"/>
            </a:endParaRPr>
          </a:p>
          <a:p>
            <a:pPr lvl="4" marL="270000" indent="-90000" defTabSz="685800">
              <a:lnSpc>
                <a:spcPct val="100000"/>
              </a:lnSpc>
              <a:spcAft>
                <a:spcPts val="601"/>
              </a:spcAft>
              <a:buClr>
                <a:srgbClr val="be830e"/>
              </a:buClr>
              <a:buFont typeface="Sofia Pro Light"/>
              <a:buChar char="»"/>
              <a:tabLst>
                <a:tab algn="l" pos="0"/>
              </a:tabLst>
            </a:pPr>
            <a:r>
              <a:rPr b="0" lang="en-GB" sz="800" spc="-1" strike="noStrike">
                <a:solidFill>
                  <a:schemeClr val="dk1"/>
                </a:solidFill>
                <a:latin typeface="Public Sans Light"/>
              </a:rPr>
              <a:t>Fafth gagag</a:t>
            </a:r>
            <a:endParaRPr b="0" lang="en-US" sz="800" spc="-1" strike="noStrike">
              <a:solidFill>
                <a:schemeClr val="dk1"/>
              </a:solidFill>
              <a:latin typeface="Public Sans Light"/>
            </a:endParaRPr>
          </a:p>
        </p:txBody>
      </p:sp>
      <p:sp>
        <p:nvSpPr>
          <p:cNvPr id="18" name="PlaceHolder 2"/>
          <p:cNvSpPr>
            <a:spLocks noGrp="1"/>
          </p:cNvSpPr>
          <p:nvPr>
            <p:ph type="sldNum" idx="3"/>
          </p:nvPr>
        </p:nvSpPr>
        <p:spPr>
          <a:xfrm>
            <a:off x="324000" y="4914000"/>
            <a:ext cx="35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cap="all">
                <a:solidFill>
                  <a:schemeClr val="dk1"/>
                </a:solidFill>
                <a:latin typeface="Arial"/>
              </a:defRPr>
            </a:lvl1pPr>
          </a:lstStyle>
          <a:p>
            <a:pPr indent="0" defTabSz="457200">
              <a:lnSpc>
                <a:spcPct val="100000"/>
              </a:lnSpc>
              <a:buNone/>
            </a:pPr>
            <a:r>
              <a:rPr b="0" lang="en-AU" sz="600" spc="-1" strike="noStrike" cap="all">
                <a:solidFill>
                  <a:schemeClr val="dk1"/>
                </a:solidFill>
                <a:latin typeface="Arial"/>
              </a:rPr>
              <a:t>a</a:t>
            </a:r>
            <a:endParaRPr b="0" lang="en-AU" sz="600" spc="-1" strike="noStrike">
              <a:solidFill>
                <a:srgbClr val="000000"/>
              </a:solidFill>
              <a:latin typeface="Times New Roman"/>
            </a:endParaRPr>
          </a:p>
        </p:txBody>
      </p:sp>
      <p:sp>
        <p:nvSpPr>
          <p:cNvPr id="19" name="PlaceHolder 3"/>
          <p:cNvSpPr>
            <a:spLocks noGrp="1"/>
          </p:cNvSpPr>
          <p:nvPr>
            <p:ph type="body"/>
          </p:nvPr>
        </p:nvSpPr>
        <p:spPr>
          <a:xfrm>
            <a:off x="324000" y="324000"/>
            <a:ext cx="2519640" cy="4139640"/>
          </a:xfrm>
          <a:prstGeom prst="rect">
            <a:avLst/>
          </a:prstGeom>
          <a:noFill/>
          <a:ln w="0">
            <a:noFill/>
          </a:ln>
        </p:spPr>
        <p:txBody>
          <a:bodyPr lIns="0" rIns="0" tIns="0" bIns="0" anchor="t">
            <a:noAutofit/>
          </a:bodyPr>
          <a:p>
            <a:pPr indent="0" defTabSz="685800">
              <a:lnSpc>
                <a:spcPct val="80000"/>
              </a:lnSpc>
              <a:spcAft>
                <a:spcPts val="601"/>
              </a:spcAft>
              <a:buNone/>
              <a:tabLst>
                <a:tab algn="l" pos="0"/>
              </a:tabLst>
            </a:pPr>
            <a:r>
              <a:rPr b="0" lang="en-GB" sz="3600" spc="-1" strike="noStrike">
                <a:solidFill>
                  <a:schemeClr val="accent1"/>
                </a:solidFill>
                <a:latin typeface="Public Sans"/>
              </a:rPr>
              <a:t>ggagk to agat gagtag taxt gtggag</a:t>
            </a:r>
            <a:endParaRPr b="0" lang="en-US" sz="3600" spc="-1" strike="noStrike">
              <a:solidFill>
                <a:schemeClr val="accent1"/>
              </a:solidFill>
              <a:latin typeface="Public Sans"/>
            </a:endParaRPr>
          </a:p>
          <a:p>
            <a:pPr indent="0" defTabSz="685800">
              <a:lnSpc>
                <a:spcPct val="100000"/>
              </a:lnSpc>
              <a:spcAft>
                <a:spcPts val="1199"/>
              </a:spcAft>
              <a:buNone/>
              <a:tabLst>
                <a:tab algn="l" pos="0"/>
              </a:tabLst>
            </a:pPr>
            <a:r>
              <a:rPr b="0" lang="en-GB" sz="1800" spc="-1" strike="noStrike">
                <a:solidFill>
                  <a:schemeClr val="dk1"/>
                </a:solidFill>
                <a:latin typeface="Public Sans Light"/>
              </a:rPr>
              <a:t>gagogg gagag</a:t>
            </a:r>
            <a:endParaRPr b="0" lang="en-US" sz="1800" spc="-1" strike="noStrike">
              <a:solidFill>
                <a:schemeClr val="accent1"/>
              </a:solidFill>
              <a:latin typeface="Public Sans"/>
            </a:endParaRPr>
          </a:p>
          <a:p>
            <a:pPr marL="180000" indent="-180000" defTabSz="685800">
              <a:lnSpc>
                <a:spcPct val="100000"/>
              </a:lnSpc>
              <a:spcAft>
                <a:spcPts val="601"/>
              </a:spcAft>
              <a:buNone/>
              <a:tabLst>
                <a:tab algn="l" pos="0"/>
              </a:tabLst>
            </a:pPr>
            <a:r>
              <a:rPr b="0" lang="en-GB" sz="1100" spc="-1" strike="noStrike">
                <a:solidFill>
                  <a:schemeClr val="dk1"/>
                </a:solidFill>
                <a:latin typeface="Public Sans Light"/>
              </a:rPr>
              <a:t>Thagg gagag</a:t>
            </a:r>
            <a:endParaRPr b="0" lang="en-US" sz="1100" spc="-1" strike="noStrike">
              <a:solidFill>
                <a:schemeClr val="accent1"/>
              </a:solidFill>
              <a:latin typeface="Public Sans"/>
            </a:endParaRPr>
          </a:p>
          <a:p>
            <a:pPr lvl="3" marL="179280" indent="-179280" defTabSz="685800">
              <a:lnSpc>
                <a:spcPct val="100000"/>
              </a:lnSpc>
              <a:spcAft>
                <a:spcPts val="601"/>
              </a:spcAft>
              <a:buClr>
                <a:srgbClr val="be830e"/>
              </a:buClr>
              <a:buFont typeface="Arial"/>
              <a:buChar char="•"/>
              <a:tabLst>
                <a:tab algn="l" pos="0"/>
              </a:tabLst>
            </a:pPr>
            <a:r>
              <a:rPr b="0" lang="en-GB" sz="1100" spc="-1" strike="noStrike">
                <a:solidFill>
                  <a:schemeClr val="dk1"/>
                </a:solidFill>
                <a:latin typeface="Public Sans Light"/>
              </a:rPr>
              <a:t>Foagth gagag</a:t>
            </a:r>
            <a:endParaRPr b="0" lang="en-US" sz="1100" spc="-1" strike="noStrike">
              <a:solidFill>
                <a:schemeClr val="dk1"/>
              </a:solidFill>
              <a:latin typeface="Public Sans Light"/>
            </a:endParaRPr>
          </a:p>
          <a:p>
            <a:pPr lvl="4" marL="357120" indent="-179280" defTabSz="685800">
              <a:lnSpc>
                <a:spcPct val="100000"/>
              </a:lnSpc>
              <a:spcAft>
                <a:spcPts val="601"/>
              </a:spcAft>
              <a:buClr>
                <a:srgbClr val="be830e"/>
              </a:buClr>
              <a:buFont typeface="Times New Roman"/>
              <a:buChar char="–"/>
              <a:tabLst>
                <a:tab algn="l" pos="0"/>
              </a:tabLst>
            </a:pPr>
            <a:r>
              <a:rPr b="0" lang="en-GB" sz="1100" spc="-1" strike="noStrike">
                <a:solidFill>
                  <a:schemeClr val="dk1"/>
                </a:solidFill>
                <a:latin typeface="Public Sans Light"/>
              </a:rPr>
              <a:t>Fafth gagag</a:t>
            </a:r>
            <a:endParaRPr b="0" lang="en-US" sz="1100" spc="-1" strike="noStrike">
              <a:solidFill>
                <a:schemeClr val="dk1"/>
              </a:solidFill>
              <a:latin typeface="Public Sans Light"/>
            </a:endParaRPr>
          </a:p>
        </p:txBody>
      </p:sp>
      <p:sp>
        <p:nvSpPr>
          <p:cNvPr id="20" name="PlaceHolder 4"/>
          <p:cNvSpPr>
            <a:spLocks noGrp="1"/>
          </p:cNvSpPr>
          <p:nvPr>
            <p:ph type="ftr" idx="4"/>
          </p:nvPr>
        </p:nvSpPr>
        <p:spPr>
          <a:xfrm>
            <a:off x="1117800" y="4914000"/>
            <a:ext cx="539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a:solidFill>
                  <a:schemeClr val="dk1"/>
                </a:solidFill>
                <a:latin typeface="Arial"/>
              </a:defRPr>
            </a:lvl1pPr>
          </a:lstStyle>
          <a:p>
            <a:pPr indent="0" defTabSz="457200">
              <a:lnSpc>
                <a:spcPct val="100000"/>
              </a:lnSpc>
              <a:buNone/>
            </a:pPr>
            <a:r>
              <a:rPr b="0" lang="en-AU" sz="600" spc="-1" strike="noStrike">
                <a:solidFill>
                  <a:schemeClr val="dk1"/>
                </a:solidFill>
                <a:latin typeface="Arial"/>
              </a:rPr>
              <a:t>a</a:t>
            </a:r>
            <a:endParaRPr b="0" lang="en-AU" sz="6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3" r:id="rId4"/>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TextBox 9"/>
          <p:cNvSpPr/>
          <p:nvPr/>
        </p:nvSpPr>
        <p:spPr>
          <a:xfrm>
            <a:off x="-1967040" y="10800"/>
            <a:ext cx="1908360" cy="3749400"/>
          </a:xfrm>
          <a:prstGeom prst="rect">
            <a:avLst/>
          </a:prstGeom>
          <a:noFill/>
          <a:ln w="0">
            <a:noFill/>
          </a:ln>
        </p:spPr>
        <p:style>
          <a:lnRef idx="0"/>
          <a:fillRef idx="0"/>
          <a:effectRef idx="0"/>
          <a:fontRef idx="minor"/>
        </p:style>
        <p:txBody>
          <a:bodyPr lIns="0" rIns="0" tIns="0" bIns="0" anchor="t">
            <a:spAutoFit/>
          </a:bodyPr>
          <a:p>
            <a:pPr marL="122760" indent="-122760" defTabSz="457200">
              <a:lnSpc>
                <a:spcPct val="100000"/>
              </a:lnSpc>
              <a:tabLst>
                <a:tab algn="l" pos="0"/>
              </a:tabLst>
            </a:pPr>
            <a:r>
              <a:rPr b="1" lang="en-US" sz="600" spc="-1" strike="noStrike">
                <a:solidFill>
                  <a:schemeClr val="lt1">
                    <a:lumMod val="65000"/>
                  </a:schemeClr>
                </a:solidFill>
                <a:latin typeface="Arial"/>
              </a:rPr>
              <a:t>CHOOSE A SLIDE STYLE FROM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Home tab</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New Slide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Choose layout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If layout goes awry, select Reset</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TEXT</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There are 5 levels of formatted text available.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Please move between text  levels using the increase/decrease button on the menu above.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CHANGE SLIDE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Design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Picture or Texture Fill</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image </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REPLACE IMAGE IN SHAPE OR ON PAGE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Right 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Picture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Select your image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OR</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Delete the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icon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the new image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TO REPOSITION IMAGE WITHIN SHAPE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Crop button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fit the whole image inside select FIT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use only a portion select FILL then crop, move or resize image to show properly within shape.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ADD/CHANGE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Insert Menu</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Header &amp;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Tick to activate/Untick to remove</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text</a:t>
            </a:r>
            <a:endParaRPr b="0" lang="en-AU" sz="600" spc="-1" strike="noStrike">
              <a:solidFill>
                <a:srgbClr val="000000"/>
              </a:solidFill>
              <a:latin typeface="Arial"/>
            </a:endParaRPr>
          </a:p>
        </p:txBody>
      </p:sp>
      <p:pic>
        <p:nvPicPr>
          <p:cNvPr id="22" name="Picture 14" descr=""/>
          <p:cNvPicPr/>
          <p:nvPr/>
        </p:nvPicPr>
        <p:blipFill>
          <a:blip r:embed="rId2"/>
          <a:stretch/>
        </p:blipFill>
        <p:spPr>
          <a:xfrm>
            <a:off x="-1967040" y="947520"/>
            <a:ext cx="474480" cy="161280"/>
          </a:xfrm>
          <a:prstGeom prst="rect">
            <a:avLst/>
          </a:prstGeom>
          <a:ln w="0">
            <a:noFill/>
          </a:ln>
        </p:spPr>
      </p:pic>
      <p:pic>
        <p:nvPicPr>
          <p:cNvPr id="23" name="Picture 11" descr=""/>
          <p:cNvPicPr/>
          <p:nvPr/>
        </p:nvPicPr>
        <p:blipFill>
          <a:blip r:embed="rId3"/>
          <a:stretch/>
        </p:blipFill>
        <p:spPr>
          <a:xfrm>
            <a:off x="0" y="4690800"/>
            <a:ext cx="9143640" cy="255600"/>
          </a:xfrm>
          <a:prstGeom prst="rect">
            <a:avLst/>
          </a:prstGeom>
          <a:ln w="0">
            <a:noFill/>
          </a:ln>
        </p:spPr>
      </p:pic>
      <p:sp>
        <p:nvSpPr>
          <p:cNvPr id="24" name="PlaceHolder 1"/>
          <p:cNvSpPr>
            <a:spLocks noGrp="1"/>
          </p:cNvSpPr>
          <p:nvPr>
            <p:ph type="body"/>
          </p:nvPr>
        </p:nvSpPr>
        <p:spPr>
          <a:xfrm>
            <a:off x="3132000" y="324000"/>
            <a:ext cx="5651640" cy="4139640"/>
          </a:xfrm>
          <a:prstGeom prst="rect">
            <a:avLst/>
          </a:prstGeom>
          <a:noFill/>
          <a:ln w="0">
            <a:noFill/>
          </a:ln>
        </p:spPr>
        <p:txBody>
          <a:bodyPr numCol="2" spcCol="180000" lIns="0" rIns="0" tIns="0" bIns="0" anchor="t">
            <a:noAutofit/>
          </a:bodyPr>
          <a:p>
            <a:pPr indent="0" defTabSz="685800">
              <a:lnSpc>
                <a:spcPct val="100000"/>
              </a:lnSpc>
              <a:spcAft>
                <a:spcPts val="601"/>
              </a:spcAft>
              <a:buNone/>
              <a:tabLst>
                <a:tab algn="l" pos="0"/>
              </a:tabLst>
            </a:pPr>
            <a:r>
              <a:rPr b="0" lang="en-GB" sz="800" spc="-1" strike="noStrike">
                <a:solidFill>
                  <a:schemeClr val="accent1"/>
                </a:solidFill>
                <a:latin typeface="Public Sans"/>
              </a:rPr>
              <a:t>Click to edit Master text styles</a:t>
            </a:r>
            <a:endParaRPr b="0" lang="en-US" sz="800" spc="-1" strike="noStrike">
              <a:solidFill>
                <a:schemeClr val="accent1"/>
              </a:solidFill>
              <a:latin typeface="Public Sans"/>
            </a:endParaRPr>
          </a:p>
          <a:p>
            <a:pPr indent="0" defTabSz="685800">
              <a:lnSpc>
                <a:spcPct val="100000"/>
              </a:lnSpc>
              <a:spcAft>
                <a:spcPts val="601"/>
              </a:spcAft>
              <a:buNone/>
              <a:tabLst>
                <a:tab algn="l" pos="0"/>
              </a:tabLst>
            </a:pPr>
            <a:r>
              <a:rPr b="0" lang="en-GB" sz="800" spc="-1" strike="noStrike">
                <a:solidFill>
                  <a:schemeClr val="dk1"/>
                </a:solidFill>
                <a:latin typeface="Public Sans Light"/>
              </a:rPr>
              <a:t>Second level</a:t>
            </a:r>
            <a:endParaRPr b="0" lang="en-US" sz="800" spc="-1" strike="noStrike">
              <a:solidFill>
                <a:schemeClr val="accent1"/>
              </a:solidFill>
              <a:latin typeface="Public Sans"/>
            </a:endParaRPr>
          </a:p>
          <a:p>
            <a:pPr lvl="2" marL="90000" indent="-90000" defTabSz="685800">
              <a:lnSpc>
                <a:spcPct val="100000"/>
              </a:lnSpc>
              <a:spcAft>
                <a:spcPts val="601"/>
              </a:spcAft>
              <a:buClr>
                <a:srgbClr val="be830e"/>
              </a:buClr>
              <a:buFont typeface="Arial"/>
              <a:buChar char="•"/>
              <a:tabLst>
                <a:tab algn="l" pos="0"/>
              </a:tabLst>
            </a:pPr>
            <a:r>
              <a:rPr b="0" lang="en-GB" sz="800" spc="-1" strike="noStrike">
                <a:solidFill>
                  <a:schemeClr val="dk1"/>
                </a:solidFill>
                <a:latin typeface="Public Sans Light"/>
              </a:rPr>
              <a:t>Third level</a:t>
            </a:r>
            <a:endParaRPr b="0" lang="en-US" sz="800" spc="-1" strike="noStrike">
              <a:solidFill>
                <a:schemeClr val="dk1"/>
              </a:solidFill>
              <a:latin typeface="Public Sans Light"/>
            </a:endParaRPr>
          </a:p>
          <a:p>
            <a:pPr lvl="3" marL="180000" indent="-90000" defTabSz="685800">
              <a:lnSpc>
                <a:spcPct val="100000"/>
              </a:lnSpc>
              <a:spcAft>
                <a:spcPts val="601"/>
              </a:spcAft>
              <a:buClr>
                <a:srgbClr val="be830e"/>
              </a:buClr>
              <a:buFont typeface="Times New Roman"/>
              <a:buChar char="–"/>
              <a:tabLst>
                <a:tab algn="l" pos="0"/>
              </a:tabLst>
            </a:pPr>
            <a:r>
              <a:rPr b="0" lang="en-GB" sz="800" spc="-1" strike="noStrike">
                <a:solidFill>
                  <a:schemeClr val="dk1"/>
                </a:solidFill>
                <a:latin typeface="Public Sans Light"/>
              </a:rPr>
              <a:t>Fourth level</a:t>
            </a:r>
            <a:endParaRPr b="0" lang="en-US" sz="800" spc="-1" strike="noStrike">
              <a:solidFill>
                <a:schemeClr val="dk1"/>
              </a:solidFill>
              <a:latin typeface="Public Sans Light"/>
            </a:endParaRPr>
          </a:p>
          <a:p>
            <a:pPr lvl="4" marL="270000" indent="-90000" defTabSz="685800">
              <a:lnSpc>
                <a:spcPct val="100000"/>
              </a:lnSpc>
              <a:spcAft>
                <a:spcPts val="601"/>
              </a:spcAft>
              <a:buClr>
                <a:srgbClr val="be830e"/>
              </a:buClr>
              <a:buFont typeface="Sofia Pro Light"/>
              <a:buChar char="»"/>
              <a:tabLst>
                <a:tab algn="l" pos="0"/>
              </a:tabLst>
            </a:pPr>
            <a:r>
              <a:rPr b="0" lang="en-GB" sz="800" spc="-1" strike="noStrike">
                <a:solidFill>
                  <a:schemeClr val="dk1"/>
                </a:solidFill>
                <a:latin typeface="Public Sans Light"/>
              </a:rPr>
              <a:t>Fifth level</a:t>
            </a:r>
            <a:endParaRPr b="0" lang="en-US" sz="800" spc="-1" strike="noStrike">
              <a:solidFill>
                <a:schemeClr val="dk1"/>
              </a:solidFill>
              <a:latin typeface="Public Sans Light"/>
            </a:endParaRPr>
          </a:p>
        </p:txBody>
      </p:sp>
      <p:sp>
        <p:nvSpPr>
          <p:cNvPr id="25" name="PlaceHolder 2"/>
          <p:cNvSpPr>
            <a:spLocks noGrp="1"/>
          </p:cNvSpPr>
          <p:nvPr>
            <p:ph type="sldNum" idx="5"/>
          </p:nvPr>
        </p:nvSpPr>
        <p:spPr>
          <a:xfrm>
            <a:off x="324000" y="4914000"/>
            <a:ext cx="35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cap="all">
                <a:solidFill>
                  <a:schemeClr val="dk1"/>
                </a:solidFill>
                <a:latin typeface="Arial"/>
              </a:defRPr>
            </a:lvl1pPr>
          </a:lstStyle>
          <a:p>
            <a:pPr indent="0" defTabSz="457200">
              <a:lnSpc>
                <a:spcPct val="100000"/>
              </a:lnSpc>
              <a:buNone/>
            </a:pPr>
            <a:fld id="{56ED31FD-BAC0-4DB1-A211-71D1E9D83107}" type="slidenum">
              <a:rPr b="0" lang="en-AU" sz="600" spc="-1" strike="noStrike" cap="all">
                <a:solidFill>
                  <a:schemeClr val="dk1"/>
                </a:solidFill>
                <a:latin typeface="Arial"/>
              </a:rPr>
              <a:t>&lt;number&gt;</a:t>
            </a:fld>
            <a:endParaRPr b="0" lang="en-AU" sz="600" spc="-1" strike="noStrike">
              <a:solidFill>
                <a:srgbClr val="000000"/>
              </a:solidFill>
              <a:latin typeface="Times New Roman"/>
            </a:endParaRPr>
          </a:p>
        </p:txBody>
      </p:sp>
      <p:sp>
        <p:nvSpPr>
          <p:cNvPr id="26" name="PlaceHolder 3"/>
          <p:cNvSpPr>
            <a:spLocks noGrp="1"/>
          </p:cNvSpPr>
          <p:nvPr>
            <p:ph type="body"/>
          </p:nvPr>
        </p:nvSpPr>
        <p:spPr>
          <a:xfrm>
            <a:off x="324000" y="324000"/>
            <a:ext cx="2519640" cy="4139640"/>
          </a:xfrm>
          <a:prstGeom prst="rect">
            <a:avLst/>
          </a:prstGeom>
          <a:noFill/>
          <a:ln w="0">
            <a:noFill/>
          </a:ln>
        </p:spPr>
        <p:txBody>
          <a:bodyPr lIns="0" rIns="0" tIns="0" bIns="0" anchor="t">
            <a:noAutofit/>
          </a:bodyPr>
          <a:p>
            <a:pPr indent="0" defTabSz="685800">
              <a:lnSpc>
                <a:spcPct val="80000"/>
              </a:lnSpc>
              <a:spcAft>
                <a:spcPts val="601"/>
              </a:spcAft>
              <a:buNone/>
              <a:tabLst>
                <a:tab algn="l" pos="0"/>
              </a:tabLst>
            </a:pPr>
            <a:r>
              <a:rPr b="0" lang="en-GB" sz="3600" spc="-1" strike="noStrike">
                <a:solidFill>
                  <a:schemeClr val="dk1"/>
                </a:solidFill>
                <a:latin typeface="Public Sans"/>
              </a:rPr>
              <a:t>Click to edit Master text styles</a:t>
            </a:r>
            <a:endParaRPr b="0" lang="en-US" sz="3600" spc="-1" strike="noStrike">
              <a:solidFill>
                <a:schemeClr val="accent1"/>
              </a:solidFill>
              <a:latin typeface="Public Sans"/>
            </a:endParaRPr>
          </a:p>
          <a:p>
            <a:pPr indent="0" defTabSz="685800">
              <a:lnSpc>
                <a:spcPct val="100000"/>
              </a:lnSpc>
              <a:spcAft>
                <a:spcPts val="1199"/>
              </a:spcAft>
              <a:buNone/>
              <a:tabLst>
                <a:tab algn="l" pos="0"/>
              </a:tabLst>
            </a:pPr>
            <a:r>
              <a:rPr b="0" lang="en-GB" sz="1800" spc="-1" strike="noStrike">
                <a:solidFill>
                  <a:schemeClr val="accent1"/>
                </a:solidFill>
                <a:latin typeface="Public Sans Light"/>
              </a:rPr>
              <a:t>Second level</a:t>
            </a:r>
            <a:endParaRPr b="0" lang="en-US" sz="1800" spc="-1" strike="noStrike">
              <a:solidFill>
                <a:schemeClr val="accent1"/>
              </a:solidFill>
              <a:latin typeface="Public Sans"/>
            </a:endParaRPr>
          </a:p>
          <a:p>
            <a:pPr marL="180000" indent="-180000" defTabSz="685800">
              <a:lnSpc>
                <a:spcPct val="100000"/>
              </a:lnSpc>
              <a:spcAft>
                <a:spcPts val="601"/>
              </a:spcAft>
              <a:buNone/>
              <a:tabLst>
                <a:tab algn="l" pos="0"/>
              </a:tabLst>
            </a:pPr>
            <a:r>
              <a:rPr b="0" lang="en-GB" sz="800" spc="-1" strike="noStrike">
                <a:solidFill>
                  <a:schemeClr val="dk1"/>
                </a:solidFill>
                <a:latin typeface="Public Sans Light"/>
              </a:rPr>
              <a:t>Third level</a:t>
            </a:r>
            <a:endParaRPr b="0" lang="en-US" sz="800" spc="-1" strike="noStrike">
              <a:solidFill>
                <a:schemeClr val="accent1"/>
              </a:solidFill>
              <a:latin typeface="Public Sans"/>
            </a:endParaRPr>
          </a:p>
          <a:p>
            <a:pPr lvl="3" marL="179280" indent="-179280" defTabSz="685800">
              <a:lnSpc>
                <a:spcPct val="100000"/>
              </a:lnSpc>
              <a:spcAft>
                <a:spcPts val="601"/>
              </a:spcAft>
              <a:buClr>
                <a:srgbClr val="be830e"/>
              </a:buClr>
              <a:buFont typeface="Arial"/>
              <a:buChar char="•"/>
              <a:tabLst>
                <a:tab algn="l" pos="0"/>
              </a:tabLst>
            </a:pPr>
            <a:r>
              <a:rPr b="0" lang="en-GB" sz="800" spc="-1" strike="noStrike">
                <a:solidFill>
                  <a:schemeClr val="dk1"/>
                </a:solidFill>
                <a:latin typeface="Public Sans Light"/>
              </a:rPr>
              <a:t>Fourth level</a:t>
            </a:r>
            <a:endParaRPr b="0" lang="en-US" sz="800" spc="-1" strike="noStrike">
              <a:solidFill>
                <a:schemeClr val="dk1"/>
              </a:solidFill>
              <a:latin typeface="Public Sans Light"/>
            </a:endParaRPr>
          </a:p>
          <a:p>
            <a:pPr lvl="4" marL="357120" indent="-179280" defTabSz="685800">
              <a:lnSpc>
                <a:spcPct val="100000"/>
              </a:lnSpc>
              <a:spcAft>
                <a:spcPts val="601"/>
              </a:spcAft>
              <a:buClr>
                <a:srgbClr val="be830e"/>
              </a:buClr>
              <a:buFont typeface="Times New Roman"/>
              <a:buChar char="–"/>
              <a:tabLst>
                <a:tab algn="l" pos="0"/>
              </a:tabLst>
            </a:pPr>
            <a:r>
              <a:rPr b="0" lang="en-GB" sz="800" spc="-1" strike="noStrike">
                <a:solidFill>
                  <a:schemeClr val="dk1"/>
                </a:solidFill>
                <a:latin typeface="Public Sans Light"/>
              </a:rPr>
              <a:t>Fifth level</a:t>
            </a:r>
            <a:endParaRPr b="0" lang="en-US" sz="800" spc="-1" strike="noStrike">
              <a:solidFill>
                <a:schemeClr val="dk1"/>
              </a:solidFill>
              <a:latin typeface="Public Sans Light"/>
            </a:endParaRPr>
          </a:p>
        </p:txBody>
      </p:sp>
      <p:sp>
        <p:nvSpPr>
          <p:cNvPr id="27" name="PlaceHolder 4"/>
          <p:cNvSpPr>
            <a:spLocks noGrp="1"/>
          </p:cNvSpPr>
          <p:nvPr>
            <p:ph type="ftr" idx="6"/>
          </p:nvPr>
        </p:nvSpPr>
        <p:spPr>
          <a:xfrm>
            <a:off x="1117800" y="4914000"/>
            <a:ext cx="539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a:solidFill>
                  <a:schemeClr val="dk1"/>
                </a:solidFill>
                <a:latin typeface="Arial"/>
              </a:defRPr>
            </a:lvl1pPr>
          </a:lstStyle>
          <a:p>
            <a:pPr indent="0" defTabSz="457200">
              <a:lnSpc>
                <a:spcPct val="100000"/>
              </a:lnSpc>
              <a:buNone/>
            </a:pPr>
            <a:r>
              <a:rPr b="0" lang="en-AU" sz="600" spc="-1" strike="noStrike">
                <a:solidFill>
                  <a:schemeClr val="dk1"/>
                </a:solidFill>
                <a:latin typeface="Arial"/>
              </a:rPr>
              <a:t>&lt;footer&gt;</a:t>
            </a:r>
            <a:endParaRPr b="0" lang="en-AU" sz="6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5" r:id="rId4"/>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TextBox 9"/>
          <p:cNvSpPr/>
          <p:nvPr/>
        </p:nvSpPr>
        <p:spPr>
          <a:xfrm>
            <a:off x="-1967040" y="10800"/>
            <a:ext cx="1908360" cy="3749400"/>
          </a:xfrm>
          <a:prstGeom prst="rect">
            <a:avLst/>
          </a:prstGeom>
          <a:noFill/>
          <a:ln w="0">
            <a:noFill/>
          </a:ln>
        </p:spPr>
        <p:style>
          <a:lnRef idx="0"/>
          <a:fillRef idx="0"/>
          <a:effectRef idx="0"/>
          <a:fontRef idx="minor"/>
        </p:style>
        <p:txBody>
          <a:bodyPr lIns="0" rIns="0" tIns="0" bIns="0" anchor="t">
            <a:spAutoFit/>
          </a:bodyPr>
          <a:p>
            <a:pPr marL="122760" indent="-122760" defTabSz="457200">
              <a:lnSpc>
                <a:spcPct val="100000"/>
              </a:lnSpc>
              <a:tabLst>
                <a:tab algn="l" pos="0"/>
              </a:tabLst>
            </a:pPr>
            <a:r>
              <a:rPr b="1" lang="en-US" sz="600" spc="-1" strike="noStrike">
                <a:solidFill>
                  <a:schemeClr val="lt1">
                    <a:lumMod val="65000"/>
                  </a:schemeClr>
                </a:solidFill>
                <a:latin typeface="Arial"/>
              </a:rPr>
              <a:t>CHOOSE A SLIDE STYLE FROM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Home tab</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New Slide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Choose layout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If layout goes awry, select Reset</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TEXT</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There are 5 levels of formatted text available.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Please move between text  levels using the increase/decrease button on the menu above.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CHANGE SLIDE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Design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Picture or Texture Fill</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image </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REPLACE IMAGE IN SHAPE OR ON PAGE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Right 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Picture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Select your image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OR</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Delete the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icon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the new image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TO REPOSITION IMAGE WITHIN SHAPE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Crop button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fit the whole image inside select FIT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use only a portion select FILL then crop, move or resize image to show properly within shape.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ADD/CHANGE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Insert Menu</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Header &amp;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Tick to activate/Untick to remove</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text</a:t>
            </a:r>
            <a:endParaRPr b="0" lang="en-AU" sz="600" spc="-1" strike="noStrike">
              <a:solidFill>
                <a:srgbClr val="000000"/>
              </a:solidFill>
              <a:latin typeface="Arial"/>
            </a:endParaRPr>
          </a:p>
        </p:txBody>
      </p:sp>
      <p:pic>
        <p:nvPicPr>
          <p:cNvPr id="29" name="Picture 14" descr=""/>
          <p:cNvPicPr/>
          <p:nvPr/>
        </p:nvPicPr>
        <p:blipFill>
          <a:blip r:embed="rId2"/>
          <a:stretch/>
        </p:blipFill>
        <p:spPr>
          <a:xfrm>
            <a:off x="-1967040" y="947520"/>
            <a:ext cx="474480" cy="161280"/>
          </a:xfrm>
          <a:prstGeom prst="rect">
            <a:avLst/>
          </a:prstGeom>
          <a:ln w="0">
            <a:noFill/>
          </a:ln>
        </p:spPr>
      </p:pic>
      <p:pic>
        <p:nvPicPr>
          <p:cNvPr id="30" name="Picture 11" descr=""/>
          <p:cNvPicPr/>
          <p:nvPr/>
        </p:nvPicPr>
        <p:blipFill>
          <a:blip r:embed="rId3"/>
          <a:stretch/>
        </p:blipFill>
        <p:spPr>
          <a:xfrm>
            <a:off x="0" y="4690800"/>
            <a:ext cx="9143640" cy="255600"/>
          </a:xfrm>
          <a:prstGeom prst="rect">
            <a:avLst/>
          </a:prstGeom>
          <a:ln w="0">
            <a:noFill/>
          </a:ln>
        </p:spPr>
      </p:pic>
      <p:sp>
        <p:nvSpPr>
          <p:cNvPr id="31" name="PlaceHolder 1"/>
          <p:cNvSpPr>
            <a:spLocks noGrp="1"/>
          </p:cNvSpPr>
          <p:nvPr>
            <p:ph type="body"/>
          </p:nvPr>
        </p:nvSpPr>
        <p:spPr>
          <a:xfrm>
            <a:off x="324000" y="1800000"/>
            <a:ext cx="8459640" cy="2699640"/>
          </a:xfrm>
          <a:prstGeom prst="rect">
            <a:avLst/>
          </a:prstGeom>
          <a:noFill/>
          <a:ln w="0">
            <a:noFill/>
          </a:ln>
        </p:spPr>
        <p:txBody>
          <a:bodyPr lIns="0" rIns="0" tIns="0" bIns="0" anchor="t">
            <a:noAutofit/>
          </a:bodyPr>
          <a:p>
            <a:pPr indent="0" defTabSz="685800">
              <a:lnSpc>
                <a:spcPct val="100000"/>
              </a:lnSpc>
              <a:spcAft>
                <a:spcPts val="601"/>
              </a:spcAft>
              <a:buNone/>
              <a:tabLst>
                <a:tab algn="l" pos="0"/>
              </a:tabLst>
            </a:pPr>
            <a:r>
              <a:rPr b="0" lang="en-GB" sz="1400" spc="-1" strike="noStrike">
                <a:solidFill>
                  <a:schemeClr val="accent1"/>
                </a:solidFill>
                <a:latin typeface="Public Sans"/>
              </a:rPr>
              <a:t>Click to edit Master text styles</a:t>
            </a:r>
            <a:endParaRPr b="0" lang="en-US" sz="1400" spc="-1" strike="noStrike">
              <a:solidFill>
                <a:schemeClr val="accent1"/>
              </a:solidFill>
              <a:latin typeface="Public Sans"/>
            </a:endParaRPr>
          </a:p>
          <a:p>
            <a:pPr indent="0" defTabSz="685800">
              <a:lnSpc>
                <a:spcPct val="100000"/>
              </a:lnSpc>
              <a:spcAft>
                <a:spcPts val="601"/>
              </a:spcAft>
              <a:buNone/>
              <a:tabLst>
                <a:tab algn="l" pos="0"/>
              </a:tabLst>
            </a:pPr>
            <a:r>
              <a:rPr b="0" lang="en-GB" sz="1100" spc="-1" strike="noStrike">
                <a:solidFill>
                  <a:schemeClr val="dk1"/>
                </a:solidFill>
                <a:latin typeface="Public Sans Light"/>
              </a:rPr>
              <a:t>Second level</a:t>
            </a:r>
            <a:endParaRPr b="0" lang="en-US" sz="1100" spc="-1" strike="noStrike">
              <a:solidFill>
                <a:schemeClr val="accent1"/>
              </a:solidFill>
              <a:latin typeface="Public Sans"/>
            </a:endParaRPr>
          </a:p>
          <a:p>
            <a:pPr lvl="2" marL="180000" indent="-180000" defTabSz="685800">
              <a:lnSpc>
                <a:spcPct val="100000"/>
              </a:lnSpc>
              <a:spcAft>
                <a:spcPts val="601"/>
              </a:spcAft>
              <a:buClr>
                <a:srgbClr val="be830e"/>
              </a:buClr>
              <a:buFont typeface="Arial"/>
              <a:buChar char="•"/>
              <a:tabLst>
                <a:tab algn="l" pos="0"/>
              </a:tabLst>
            </a:pPr>
            <a:r>
              <a:rPr b="0" lang="en-GB" sz="1100" spc="-1" strike="noStrike">
                <a:solidFill>
                  <a:schemeClr val="dk1"/>
                </a:solidFill>
                <a:latin typeface="Public Sans Light"/>
              </a:rPr>
              <a:t>Third level</a:t>
            </a:r>
            <a:endParaRPr b="0" lang="en-US" sz="1100" spc="-1" strike="noStrike">
              <a:solidFill>
                <a:schemeClr val="dk1"/>
              </a:solidFill>
              <a:latin typeface="Public Sans Light"/>
            </a:endParaRPr>
          </a:p>
          <a:p>
            <a:pPr lvl="3" marL="360000" indent="-180000" defTabSz="685800">
              <a:lnSpc>
                <a:spcPct val="100000"/>
              </a:lnSpc>
              <a:spcAft>
                <a:spcPts val="601"/>
              </a:spcAft>
              <a:buClr>
                <a:srgbClr val="be830e"/>
              </a:buClr>
              <a:buFont typeface="Times New Roman"/>
              <a:buChar char="–"/>
              <a:tabLst>
                <a:tab algn="l" pos="0"/>
              </a:tabLst>
            </a:pPr>
            <a:r>
              <a:rPr b="0" lang="en-GB" sz="1100" spc="-1" strike="noStrike">
                <a:solidFill>
                  <a:schemeClr val="dk1"/>
                </a:solidFill>
                <a:latin typeface="Public Sans Light"/>
              </a:rPr>
              <a:t>Fourth level</a:t>
            </a:r>
            <a:endParaRPr b="0" lang="en-US" sz="1100" spc="-1" strike="noStrike">
              <a:solidFill>
                <a:schemeClr val="dk1"/>
              </a:solidFill>
              <a:latin typeface="Public Sans Light"/>
            </a:endParaRPr>
          </a:p>
          <a:p>
            <a:pPr lvl="4" marL="540000" indent="-180000" defTabSz="685800">
              <a:lnSpc>
                <a:spcPct val="100000"/>
              </a:lnSpc>
              <a:spcAft>
                <a:spcPts val="601"/>
              </a:spcAft>
              <a:buClr>
                <a:srgbClr val="be830e"/>
              </a:buClr>
              <a:buFont typeface="Sofia Pro Light"/>
              <a:buChar char="»"/>
              <a:tabLst>
                <a:tab algn="l" pos="0"/>
              </a:tabLst>
            </a:pPr>
            <a:r>
              <a:rPr b="0" lang="en-GB" sz="1100" spc="-1" strike="noStrike">
                <a:solidFill>
                  <a:schemeClr val="dk1"/>
                </a:solidFill>
                <a:latin typeface="Public Sans Light"/>
              </a:rPr>
              <a:t>Fifth level</a:t>
            </a:r>
            <a:endParaRPr b="0" lang="en-US" sz="1100" spc="-1" strike="noStrike">
              <a:solidFill>
                <a:schemeClr val="dk1"/>
              </a:solidFill>
              <a:latin typeface="Public Sans Light"/>
            </a:endParaRPr>
          </a:p>
        </p:txBody>
      </p:sp>
      <p:sp>
        <p:nvSpPr>
          <p:cNvPr id="32" name="PlaceHolder 2"/>
          <p:cNvSpPr>
            <a:spLocks noGrp="1"/>
          </p:cNvSpPr>
          <p:nvPr>
            <p:ph type="sldNum" idx="7"/>
          </p:nvPr>
        </p:nvSpPr>
        <p:spPr>
          <a:xfrm>
            <a:off x="324000" y="4914000"/>
            <a:ext cx="35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cap="all">
                <a:solidFill>
                  <a:schemeClr val="dk1"/>
                </a:solidFill>
                <a:latin typeface="Arial"/>
              </a:defRPr>
            </a:lvl1pPr>
          </a:lstStyle>
          <a:p>
            <a:pPr indent="0" defTabSz="457200">
              <a:lnSpc>
                <a:spcPct val="100000"/>
              </a:lnSpc>
              <a:buNone/>
            </a:pPr>
            <a:fld id="{324183D6-E75A-4AE0-BDDD-8A076ED2B5FA}" type="slidenum">
              <a:rPr b="0" lang="en-AU" sz="600" spc="-1" strike="noStrike" cap="all">
                <a:solidFill>
                  <a:schemeClr val="dk1"/>
                </a:solidFill>
                <a:latin typeface="Arial"/>
              </a:rPr>
              <a:t>&lt;number&gt;</a:t>
            </a:fld>
            <a:endParaRPr b="0" lang="en-AU" sz="600" spc="-1" strike="noStrike">
              <a:solidFill>
                <a:srgbClr val="000000"/>
              </a:solidFill>
              <a:latin typeface="Times New Roman"/>
            </a:endParaRPr>
          </a:p>
        </p:txBody>
      </p:sp>
      <p:sp>
        <p:nvSpPr>
          <p:cNvPr id="33" name="PlaceHolder 3"/>
          <p:cNvSpPr>
            <a:spLocks noGrp="1"/>
          </p:cNvSpPr>
          <p:nvPr>
            <p:ph type="body"/>
          </p:nvPr>
        </p:nvSpPr>
        <p:spPr>
          <a:xfrm>
            <a:off x="324000" y="324000"/>
            <a:ext cx="8459280" cy="1512360"/>
          </a:xfrm>
          <a:prstGeom prst="rect">
            <a:avLst/>
          </a:prstGeom>
          <a:noFill/>
          <a:ln w="0">
            <a:noFill/>
          </a:ln>
        </p:spPr>
        <p:txBody>
          <a:bodyPr lIns="0" rIns="0" tIns="0" bIns="0" anchor="t">
            <a:noAutofit/>
          </a:bodyPr>
          <a:p>
            <a:pPr indent="0" defTabSz="685800">
              <a:lnSpc>
                <a:spcPct val="80000"/>
              </a:lnSpc>
              <a:spcAft>
                <a:spcPts val="601"/>
              </a:spcAft>
              <a:buNone/>
              <a:tabLst>
                <a:tab algn="l" pos="0"/>
              </a:tabLst>
            </a:pPr>
            <a:r>
              <a:rPr b="0" lang="en-GB" sz="3600" spc="-1" strike="noStrike">
                <a:solidFill>
                  <a:schemeClr val="accent1"/>
                </a:solidFill>
                <a:latin typeface="Public Sans"/>
              </a:rPr>
              <a:t>Click to edit Master text styles</a:t>
            </a:r>
            <a:endParaRPr b="0" lang="en-US" sz="3600" spc="-1" strike="noStrike">
              <a:solidFill>
                <a:schemeClr val="accent1"/>
              </a:solidFill>
              <a:latin typeface="Public Sans"/>
            </a:endParaRPr>
          </a:p>
          <a:p>
            <a:pPr indent="0" defTabSz="685800">
              <a:lnSpc>
                <a:spcPct val="100000"/>
              </a:lnSpc>
              <a:spcAft>
                <a:spcPts val="601"/>
              </a:spcAft>
              <a:buNone/>
              <a:tabLst>
                <a:tab algn="l" pos="0"/>
              </a:tabLst>
            </a:pPr>
            <a:r>
              <a:rPr b="0" lang="en-GB" sz="1800" spc="-1" strike="noStrike">
                <a:solidFill>
                  <a:schemeClr val="dk1"/>
                </a:solidFill>
                <a:latin typeface="Public Sans Light"/>
              </a:rPr>
              <a:t>Second level</a:t>
            </a:r>
            <a:endParaRPr b="0" lang="en-US" sz="1800" spc="-1" strike="noStrike">
              <a:solidFill>
                <a:schemeClr val="accent1"/>
              </a:solidFill>
              <a:latin typeface="Public Sans"/>
            </a:endParaRPr>
          </a:p>
        </p:txBody>
      </p:sp>
      <p:sp>
        <p:nvSpPr>
          <p:cNvPr id="34" name="PlaceHolder 4"/>
          <p:cNvSpPr>
            <a:spLocks noGrp="1"/>
          </p:cNvSpPr>
          <p:nvPr>
            <p:ph type="ftr" idx="8"/>
          </p:nvPr>
        </p:nvSpPr>
        <p:spPr>
          <a:xfrm>
            <a:off x="1117800" y="4914000"/>
            <a:ext cx="539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a:solidFill>
                  <a:schemeClr val="dk1"/>
                </a:solidFill>
                <a:latin typeface="Arial"/>
              </a:defRPr>
            </a:lvl1pPr>
          </a:lstStyle>
          <a:p>
            <a:pPr indent="0" defTabSz="457200">
              <a:lnSpc>
                <a:spcPct val="100000"/>
              </a:lnSpc>
              <a:buNone/>
            </a:pPr>
            <a:r>
              <a:rPr b="0" lang="en-AU" sz="600" spc="-1" strike="noStrike">
                <a:solidFill>
                  <a:schemeClr val="dk1"/>
                </a:solidFill>
                <a:latin typeface="Arial"/>
              </a:rPr>
              <a:t>&lt;footer&gt;</a:t>
            </a:r>
            <a:endParaRPr b="0" lang="en-AU" sz="6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7" r:id="rId4"/>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TextBox 9"/>
          <p:cNvSpPr/>
          <p:nvPr/>
        </p:nvSpPr>
        <p:spPr>
          <a:xfrm>
            <a:off x="-1967040" y="10800"/>
            <a:ext cx="1908360" cy="3749400"/>
          </a:xfrm>
          <a:prstGeom prst="rect">
            <a:avLst/>
          </a:prstGeom>
          <a:noFill/>
          <a:ln w="0">
            <a:noFill/>
          </a:ln>
        </p:spPr>
        <p:style>
          <a:lnRef idx="0"/>
          <a:fillRef idx="0"/>
          <a:effectRef idx="0"/>
          <a:fontRef idx="minor"/>
        </p:style>
        <p:txBody>
          <a:bodyPr lIns="0" rIns="0" tIns="0" bIns="0" anchor="t">
            <a:spAutoFit/>
          </a:bodyPr>
          <a:p>
            <a:pPr marL="122760" indent="-122760" defTabSz="457200">
              <a:lnSpc>
                <a:spcPct val="100000"/>
              </a:lnSpc>
              <a:tabLst>
                <a:tab algn="l" pos="0"/>
              </a:tabLst>
            </a:pPr>
            <a:r>
              <a:rPr b="1" lang="en-US" sz="600" spc="-1" strike="noStrike">
                <a:solidFill>
                  <a:schemeClr val="lt1">
                    <a:lumMod val="65000"/>
                  </a:schemeClr>
                </a:solidFill>
                <a:latin typeface="Arial"/>
              </a:rPr>
              <a:t>CHOOSE A SLIDE STYLE FROM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Home tab</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New Slide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Choose layout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If layout goes awry, select Reset</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TEXT</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There are 5 levels of formatted text available.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Please move between text  levels using the increase/decrease button on the menu above.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CHANGE SLIDE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Design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Picture or Texture Fill</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image </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REPLACE IMAGE IN SHAPE OR ON PAGE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Right 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Picture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Select your image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OR</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Delete the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icon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the new image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TO REPOSITION IMAGE WITHIN SHAPE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Crop button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fit the whole image inside select FIT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use only a portion select FILL then crop, move or resize image to show properly within shape.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ADD/CHANGE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Insert Menu</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Header &amp;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Tick to activate/Untick to remove</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text</a:t>
            </a:r>
            <a:endParaRPr b="0" lang="en-AU" sz="600" spc="-1" strike="noStrike">
              <a:solidFill>
                <a:srgbClr val="000000"/>
              </a:solidFill>
              <a:latin typeface="Arial"/>
            </a:endParaRPr>
          </a:p>
        </p:txBody>
      </p:sp>
      <p:pic>
        <p:nvPicPr>
          <p:cNvPr id="36" name="Picture 14" descr=""/>
          <p:cNvPicPr/>
          <p:nvPr/>
        </p:nvPicPr>
        <p:blipFill>
          <a:blip r:embed="rId2"/>
          <a:stretch/>
        </p:blipFill>
        <p:spPr>
          <a:xfrm>
            <a:off x="-1967040" y="947520"/>
            <a:ext cx="474480" cy="161280"/>
          </a:xfrm>
          <a:prstGeom prst="rect">
            <a:avLst/>
          </a:prstGeom>
          <a:ln w="0">
            <a:noFill/>
          </a:ln>
        </p:spPr>
      </p:pic>
      <p:pic>
        <p:nvPicPr>
          <p:cNvPr id="37" name="Picture 11" descr=""/>
          <p:cNvPicPr/>
          <p:nvPr/>
        </p:nvPicPr>
        <p:blipFill>
          <a:blip r:embed="rId3"/>
          <a:stretch/>
        </p:blipFill>
        <p:spPr>
          <a:xfrm>
            <a:off x="0" y="4690800"/>
            <a:ext cx="9143640" cy="255600"/>
          </a:xfrm>
          <a:prstGeom prst="rect">
            <a:avLst/>
          </a:prstGeom>
          <a:ln w="0">
            <a:noFill/>
          </a:ln>
        </p:spPr>
      </p:pic>
      <p:sp>
        <p:nvSpPr>
          <p:cNvPr id="38" name="PlaceHolder 1"/>
          <p:cNvSpPr>
            <a:spLocks noGrp="1"/>
          </p:cNvSpPr>
          <p:nvPr>
            <p:ph type="body"/>
          </p:nvPr>
        </p:nvSpPr>
        <p:spPr>
          <a:xfrm>
            <a:off x="324000" y="1800000"/>
            <a:ext cx="3599640" cy="2699640"/>
          </a:xfrm>
          <a:prstGeom prst="rect">
            <a:avLst/>
          </a:prstGeom>
          <a:noFill/>
          <a:ln w="0">
            <a:noFill/>
          </a:ln>
        </p:spPr>
        <p:txBody>
          <a:bodyPr lIns="0" rIns="0" tIns="0" bIns="0" anchor="t">
            <a:noAutofit/>
          </a:bodyPr>
          <a:p>
            <a:pPr indent="0" defTabSz="685800">
              <a:lnSpc>
                <a:spcPct val="100000"/>
              </a:lnSpc>
              <a:spcAft>
                <a:spcPts val="601"/>
              </a:spcAft>
              <a:buNone/>
              <a:tabLst>
                <a:tab algn="l" pos="0"/>
              </a:tabLst>
            </a:pPr>
            <a:r>
              <a:rPr b="0" lang="en-GB" sz="1400" spc="-1" strike="noStrike">
                <a:solidFill>
                  <a:schemeClr val="accent1"/>
                </a:solidFill>
                <a:latin typeface="Public Sans"/>
              </a:rPr>
              <a:t>Click to edit Master text styles</a:t>
            </a:r>
            <a:endParaRPr b="0" lang="en-US" sz="1400" spc="-1" strike="noStrike">
              <a:solidFill>
                <a:schemeClr val="accent1"/>
              </a:solidFill>
              <a:latin typeface="Public Sans"/>
            </a:endParaRPr>
          </a:p>
          <a:p>
            <a:pPr indent="0" defTabSz="685800">
              <a:lnSpc>
                <a:spcPct val="100000"/>
              </a:lnSpc>
              <a:spcAft>
                <a:spcPts val="601"/>
              </a:spcAft>
              <a:buNone/>
              <a:tabLst>
                <a:tab algn="l" pos="0"/>
              </a:tabLst>
            </a:pPr>
            <a:r>
              <a:rPr b="0" lang="en-GB" sz="1100" spc="-1" strike="noStrike">
                <a:solidFill>
                  <a:schemeClr val="dk1"/>
                </a:solidFill>
                <a:latin typeface="Public Sans Light"/>
              </a:rPr>
              <a:t>Second level</a:t>
            </a:r>
            <a:endParaRPr b="0" lang="en-US" sz="1100" spc="-1" strike="noStrike">
              <a:solidFill>
                <a:schemeClr val="accent1"/>
              </a:solidFill>
              <a:latin typeface="Public Sans"/>
            </a:endParaRPr>
          </a:p>
          <a:p>
            <a:pPr lvl="2" marL="180000" indent="-180000" defTabSz="685800">
              <a:lnSpc>
                <a:spcPct val="100000"/>
              </a:lnSpc>
              <a:spcAft>
                <a:spcPts val="601"/>
              </a:spcAft>
              <a:buClr>
                <a:srgbClr val="be830e"/>
              </a:buClr>
              <a:buFont typeface="Arial"/>
              <a:buChar char="•"/>
              <a:tabLst>
                <a:tab algn="l" pos="0"/>
              </a:tabLst>
            </a:pPr>
            <a:r>
              <a:rPr b="0" lang="en-GB" sz="1100" spc="-1" strike="noStrike">
                <a:solidFill>
                  <a:schemeClr val="dk1"/>
                </a:solidFill>
                <a:latin typeface="Public Sans Light"/>
              </a:rPr>
              <a:t>Third level</a:t>
            </a:r>
            <a:endParaRPr b="0" lang="en-US" sz="1100" spc="-1" strike="noStrike">
              <a:solidFill>
                <a:schemeClr val="dk1"/>
              </a:solidFill>
              <a:latin typeface="Public Sans Light"/>
            </a:endParaRPr>
          </a:p>
          <a:p>
            <a:pPr lvl="3" marL="360000" indent="-180000" defTabSz="685800">
              <a:lnSpc>
                <a:spcPct val="100000"/>
              </a:lnSpc>
              <a:spcAft>
                <a:spcPts val="601"/>
              </a:spcAft>
              <a:buClr>
                <a:srgbClr val="be830e"/>
              </a:buClr>
              <a:buFont typeface="Times New Roman"/>
              <a:buChar char="–"/>
              <a:tabLst>
                <a:tab algn="l" pos="0"/>
              </a:tabLst>
            </a:pPr>
            <a:r>
              <a:rPr b="0" lang="en-GB" sz="1100" spc="-1" strike="noStrike">
                <a:solidFill>
                  <a:schemeClr val="dk1"/>
                </a:solidFill>
                <a:latin typeface="Public Sans Light"/>
              </a:rPr>
              <a:t>Fourth level</a:t>
            </a:r>
            <a:endParaRPr b="0" lang="en-US" sz="1100" spc="-1" strike="noStrike">
              <a:solidFill>
                <a:schemeClr val="dk1"/>
              </a:solidFill>
              <a:latin typeface="Public Sans Light"/>
            </a:endParaRPr>
          </a:p>
          <a:p>
            <a:pPr lvl="4" marL="540000" indent="-180000" defTabSz="685800">
              <a:lnSpc>
                <a:spcPct val="100000"/>
              </a:lnSpc>
              <a:spcAft>
                <a:spcPts val="601"/>
              </a:spcAft>
              <a:buClr>
                <a:srgbClr val="be830e"/>
              </a:buClr>
              <a:buFont typeface="Sofia Pro Light"/>
              <a:buChar char="»"/>
              <a:tabLst>
                <a:tab algn="l" pos="0"/>
              </a:tabLst>
            </a:pPr>
            <a:r>
              <a:rPr b="0" lang="en-GB" sz="1100" spc="-1" strike="noStrike">
                <a:solidFill>
                  <a:schemeClr val="dk1"/>
                </a:solidFill>
                <a:latin typeface="Public Sans Light"/>
              </a:rPr>
              <a:t>Fifth level</a:t>
            </a:r>
            <a:endParaRPr b="0" lang="en-US" sz="1100" spc="-1" strike="noStrike">
              <a:solidFill>
                <a:schemeClr val="dk1"/>
              </a:solidFill>
              <a:latin typeface="Public Sans Light"/>
            </a:endParaRPr>
          </a:p>
        </p:txBody>
      </p:sp>
      <p:sp>
        <p:nvSpPr>
          <p:cNvPr id="39" name="PlaceHolder 2"/>
          <p:cNvSpPr>
            <a:spLocks noGrp="1"/>
          </p:cNvSpPr>
          <p:nvPr>
            <p:ph type="sldNum" idx="9"/>
          </p:nvPr>
        </p:nvSpPr>
        <p:spPr>
          <a:xfrm>
            <a:off x="324000" y="4914000"/>
            <a:ext cx="35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cap="all">
                <a:solidFill>
                  <a:schemeClr val="dk1"/>
                </a:solidFill>
                <a:latin typeface="Arial"/>
              </a:defRPr>
            </a:lvl1pPr>
          </a:lstStyle>
          <a:p>
            <a:pPr indent="0" defTabSz="457200">
              <a:lnSpc>
                <a:spcPct val="100000"/>
              </a:lnSpc>
              <a:buNone/>
            </a:pPr>
            <a:fld id="{3CAB7C04-B572-460A-B93C-12B12E2369F1}" type="slidenum">
              <a:rPr b="0" lang="en-AU" sz="600" spc="-1" strike="noStrike" cap="all">
                <a:solidFill>
                  <a:schemeClr val="dk1"/>
                </a:solidFill>
                <a:latin typeface="Arial"/>
              </a:rPr>
              <a:t>&lt;number&gt;</a:t>
            </a:fld>
            <a:endParaRPr b="0" lang="en-AU" sz="600" spc="-1" strike="noStrike">
              <a:solidFill>
                <a:srgbClr val="000000"/>
              </a:solidFill>
              <a:latin typeface="Times New Roman"/>
            </a:endParaRPr>
          </a:p>
        </p:txBody>
      </p:sp>
      <p:sp>
        <p:nvSpPr>
          <p:cNvPr id="40" name="PlaceHolder 3"/>
          <p:cNvSpPr>
            <a:spLocks noGrp="1"/>
          </p:cNvSpPr>
          <p:nvPr>
            <p:ph type="body"/>
          </p:nvPr>
        </p:nvSpPr>
        <p:spPr>
          <a:xfrm>
            <a:off x="324000" y="324000"/>
            <a:ext cx="3599640" cy="1512360"/>
          </a:xfrm>
          <a:prstGeom prst="rect">
            <a:avLst/>
          </a:prstGeom>
          <a:noFill/>
          <a:ln w="0">
            <a:noFill/>
          </a:ln>
        </p:spPr>
        <p:txBody>
          <a:bodyPr lIns="0" rIns="0" tIns="0" bIns="0" anchor="t">
            <a:noAutofit/>
          </a:bodyPr>
          <a:p>
            <a:pPr indent="0" defTabSz="685800">
              <a:lnSpc>
                <a:spcPct val="80000"/>
              </a:lnSpc>
              <a:spcAft>
                <a:spcPts val="601"/>
              </a:spcAft>
              <a:buNone/>
              <a:tabLst>
                <a:tab algn="l" pos="0"/>
              </a:tabLst>
            </a:pPr>
            <a:r>
              <a:rPr b="0" lang="en-GB" sz="3600" spc="-1" strike="noStrike">
                <a:solidFill>
                  <a:schemeClr val="accent1"/>
                </a:solidFill>
                <a:latin typeface="Public Sans"/>
              </a:rPr>
              <a:t>Click to edit Master text styles</a:t>
            </a:r>
            <a:endParaRPr b="0" lang="en-US" sz="3600" spc="-1" strike="noStrike">
              <a:solidFill>
                <a:schemeClr val="accent1"/>
              </a:solidFill>
              <a:latin typeface="Public Sans"/>
            </a:endParaRPr>
          </a:p>
          <a:p>
            <a:pPr indent="0" defTabSz="685800">
              <a:lnSpc>
                <a:spcPct val="100000"/>
              </a:lnSpc>
              <a:spcAft>
                <a:spcPts val="601"/>
              </a:spcAft>
              <a:buNone/>
              <a:tabLst>
                <a:tab algn="l" pos="0"/>
              </a:tabLst>
            </a:pPr>
            <a:r>
              <a:rPr b="0" lang="en-GB" sz="1800" spc="-1" strike="noStrike">
                <a:solidFill>
                  <a:schemeClr val="dk1"/>
                </a:solidFill>
                <a:latin typeface="Public Sans Light"/>
              </a:rPr>
              <a:t>Second level</a:t>
            </a:r>
            <a:endParaRPr b="0" lang="en-US" sz="1800" spc="-1" strike="noStrike">
              <a:solidFill>
                <a:schemeClr val="accent1"/>
              </a:solidFill>
              <a:latin typeface="Public Sans"/>
            </a:endParaRPr>
          </a:p>
        </p:txBody>
      </p:sp>
      <p:cxnSp>
        <p:nvCxnSpPr>
          <p:cNvPr id="41" name="Straight Connector 11"/>
          <p:cNvCxnSpPr/>
          <p:nvPr/>
        </p:nvCxnSpPr>
        <p:spPr>
          <a:xfrm>
            <a:off x="4572000" y="324000"/>
            <a:ext cx="360" cy="4104360"/>
          </a:xfrm>
          <a:prstGeom prst="straightConnector1">
            <a:avLst/>
          </a:prstGeom>
          <a:ln>
            <a:solidFill>
              <a:srgbClr val="000000"/>
            </a:solidFill>
          </a:ln>
        </p:spPr>
      </p:cxnSp>
      <p:sp>
        <p:nvSpPr>
          <p:cNvPr id="42" name="PlaceHolder 4"/>
          <p:cNvSpPr>
            <a:spLocks noGrp="1"/>
          </p:cNvSpPr>
          <p:nvPr>
            <p:ph type="body"/>
          </p:nvPr>
        </p:nvSpPr>
        <p:spPr>
          <a:xfrm>
            <a:off x="5256000" y="324000"/>
            <a:ext cx="3527640" cy="4103640"/>
          </a:xfrm>
          <a:prstGeom prst="rect">
            <a:avLst/>
          </a:prstGeom>
          <a:noFill/>
          <a:ln w="0">
            <a:noFill/>
          </a:ln>
        </p:spPr>
        <p:txBody>
          <a:bodyPr lIns="90000" rIns="90000" tIns="45000" bIns="45000" anchor="t">
            <a:noAutofit/>
          </a:bodyPr>
          <a:p>
            <a:pPr indent="0" defTabSz="457200">
              <a:lnSpc>
                <a:spcPct val="100000"/>
              </a:lnSpc>
              <a:buNone/>
            </a:pPr>
            <a:r>
              <a:rPr b="0" lang="en-GB" sz="1800" spc="-1" strike="noStrike">
                <a:solidFill>
                  <a:schemeClr val="dk1"/>
                </a:solidFill>
                <a:latin typeface="Public Sans Light"/>
              </a:rPr>
              <a:t>Click icon to add picture</a:t>
            </a:r>
            <a:endParaRPr b="0" lang="en-US" sz="1800" spc="-1" strike="noStrike">
              <a:solidFill>
                <a:schemeClr val="accent1"/>
              </a:solidFill>
              <a:latin typeface="Public Sans"/>
            </a:endParaRPr>
          </a:p>
        </p:txBody>
      </p:sp>
      <p:sp>
        <p:nvSpPr>
          <p:cNvPr id="43" name="PlaceHolder 5"/>
          <p:cNvSpPr>
            <a:spLocks noGrp="1"/>
          </p:cNvSpPr>
          <p:nvPr>
            <p:ph type="body"/>
          </p:nvPr>
        </p:nvSpPr>
        <p:spPr>
          <a:xfrm>
            <a:off x="5112000" y="630720"/>
            <a:ext cx="107640" cy="3796560"/>
          </a:xfrm>
          <a:prstGeom prst="rect">
            <a:avLst/>
          </a:prstGeom>
          <a:noFill/>
          <a:ln w="0">
            <a:noFill/>
          </a:ln>
        </p:spPr>
        <p:txBody>
          <a:bodyPr lIns="0" rIns="0" tIns="0" bIns="0" anchor="t">
            <a:noAutofit/>
          </a:bodyPr>
          <a:p>
            <a:pPr indent="0" defTabSz="685800">
              <a:lnSpc>
                <a:spcPct val="100000"/>
              </a:lnSpc>
              <a:spcAft>
                <a:spcPts val="601"/>
              </a:spcAft>
              <a:buNone/>
              <a:tabLst>
                <a:tab algn="l" pos="0"/>
              </a:tabLst>
            </a:pPr>
            <a:r>
              <a:rPr b="0" lang="en-US" sz="600" spc="-1" strike="noStrike">
                <a:solidFill>
                  <a:schemeClr val="dk1"/>
                </a:solidFill>
                <a:latin typeface="Public Sans Light"/>
              </a:rPr>
              <a:t>Image credit here</a:t>
            </a:r>
            <a:endParaRPr b="0" lang="en-US" sz="600" spc="-1" strike="noStrike">
              <a:solidFill>
                <a:schemeClr val="accent1"/>
              </a:solidFill>
              <a:latin typeface="Public Sans"/>
            </a:endParaRPr>
          </a:p>
        </p:txBody>
      </p:sp>
      <p:sp>
        <p:nvSpPr>
          <p:cNvPr id="44" name="PlaceHolder 6"/>
          <p:cNvSpPr>
            <a:spLocks noGrp="1"/>
          </p:cNvSpPr>
          <p:nvPr>
            <p:ph type="ftr" idx="10"/>
          </p:nvPr>
        </p:nvSpPr>
        <p:spPr>
          <a:xfrm>
            <a:off x="1117800" y="4914000"/>
            <a:ext cx="539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a:solidFill>
                  <a:schemeClr val="dk1"/>
                </a:solidFill>
                <a:latin typeface="Arial"/>
              </a:defRPr>
            </a:lvl1pPr>
          </a:lstStyle>
          <a:p>
            <a:pPr indent="0" defTabSz="457200">
              <a:lnSpc>
                <a:spcPct val="100000"/>
              </a:lnSpc>
              <a:buNone/>
            </a:pPr>
            <a:r>
              <a:rPr b="0" lang="en-AU" sz="600" spc="-1" strike="noStrike">
                <a:solidFill>
                  <a:schemeClr val="dk1"/>
                </a:solidFill>
                <a:latin typeface="Arial"/>
              </a:rPr>
              <a:t>&lt;footer&gt;</a:t>
            </a:r>
            <a:endParaRPr b="0" lang="en-AU" sz="600" spc="-1" strike="noStrike">
              <a:solidFill>
                <a:srgbClr val="000000"/>
              </a:solidFill>
              <a:latin typeface="Times New Roman"/>
            </a:endParaRPr>
          </a:p>
        </p:txBody>
      </p:sp>
      <p:sp>
        <p:nvSpPr>
          <p:cNvPr id="45" name="PlaceHolder 7"/>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buNone/>
            </a:pPr>
            <a:r>
              <a:rPr b="0" lang="en-US" sz="1800" spc="-1" strike="noStrike">
                <a:solidFill>
                  <a:schemeClr val="dk1"/>
                </a:solidFill>
                <a:latin typeface="Public Sans Light"/>
              </a:rPr>
              <a:t>Click to edit the title text format</a:t>
            </a:r>
            <a:endParaRPr b="0" lang="en-US" sz="1800" spc="-1" strike="noStrike">
              <a:solidFill>
                <a:schemeClr val="dk1"/>
              </a:solidFill>
              <a:latin typeface="Public Sans Light"/>
            </a:endParaRPr>
          </a:p>
        </p:txBody>
      </p:sp>
    </p:spTree>
  </p:cSld>
  <p:clrMap bg1="lt1" bg2="lt2" tx1="dk1" tx2="dk2" accent1="accent1" accent2="accent2" accent3="accent3" accent4="accent4" accent5="accent5" accent6="accent6" hlink="hlink" folHlink="folHlink"/>
  <p:sldLayoutIdLst>
    <p:sldLayoutId id="2147483659" r:id="rId4"/>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TextBox 9"/>
          <p:cNvSpPr/>
          <p:nvPr/>
        </p:nvSpPr>
        <p:spPr>
          <a:xfrm>
            <a:off x="-1967040" y="10800"/>
            <a:ext cx="1908360" cy="3749400"/>
          </a:xfrm>
          <a:prstGeom prst="rect">
            <a:avLst/>
          </a:prstGeom>
          <a:noFill/>
          <a:ln w="0">
            <a:noFill/>
          </a:ln>
        </p:spPr>
        <p:style>
          <a:lnRef idx="0"/>
          <a:fillRef idx="0"/>
          <a:effectRef idx="0"/>
          <a:fontRef idx="minor"/>
        </p:style>
        <p:txBody>
          <a:bodyPr lIns="0" rIns="0" tIns="0" bIns="0" anchor="t">
            <a:spAutoFit/>
          </a:bodyPr>
          <a:p>
            <a:pPr marL="122760" indent="-122760" defTabSz="457200">
              <a:lnSpc>
                <a:spcPct val="100000"/>
              </a:lnSpc>
              <a:tabLst>
                <a:tab algn="l" pos="0"/>
              </a:tabLst>
            </a:pPr>
            <a:r>
              <a:rPr b="1" lang="en-US" sz="600" spc="-1" strike="noStrike">
                <a:solidFill>
                  <a:schemeClr val="lt1">
                    <a:lumMod val="65000"/>
                  </a:schemeClr>
                </a:solidFill>
                <a:latin typeface="Arial"/>
              </a:rPr>
              <a:t>CHOOSE A SLIDE STYLE FROM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Home tab</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New Slide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Choose layout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If layout goes awry, select Reset</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TEXT</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There are 5 levels of formatted text available.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Please move between text  levels using the increase/decrease button on the menu above.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CHANGE SLIDE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Design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Picture or Texture Fill</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image </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REPLACE IMAGE IN SHAPE OR ON PAGE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Right 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Picture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Select your image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OR</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Delete the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icon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the new image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TO REPOSITION IMAGE WITHIN SHAPE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Crop button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fit the whole image inside select FIT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use only a portion select FILL then crop, move or resize image to show properly within shape.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ADD/CHANGE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Insert Menu</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Header &amp;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Tick to activate/Untick to remove</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text</a:t>
            </a:r>
            <a:endParaRPr b="0" lang="en-AU" sz="600" spc="-1" strike="noStrike">
              <a:solidFill>
                <a:srgbClr val="000000"/>
              </a:solidFill>
              <a:latin typeface="Arial"/>
            </a:endParaRPr>
          </a:p>
        </p:txBody>
      </p:sp>
      <p:pic>
        <p:nvPicPr>
          <p:cNvPr id="47" name="Picture 14" descr=""/>
          <p:cNvPicPr/>
          <p:nvPr/>
        </p:nvPicPr>
        <p:blipFill>
          <a:blip r:embed="rId2"/>
          <a:stretch/>
        </p:blipFill>
        <p:spPr>
          <a:xfrm>
            <a:off x="-1967040" y="947520"/>
            <a:ext cx="474480" cy="161280"/>
          </a:xfrm>
          <a:prstGeom prst="rect">
            <a:avLst/>
          </a:prstGeom>
          <a:ln w="0">
            <a:noFill/>
          </a:ln>
        </p:spPr>
      </p:pic>
      <p:pic>
        <p:nvPicPr>
          <p:cNvPr id="48" name="Picture 11" descr=""/>
          <p:cNvPicPr/>
          <p:nvPr/>
        </p:nvPicPr>
        <p:blipFill>
          <a:blip r:embed="rId3"/>
          <a:stretch/>
        </p:blipFill>
        <p:spPr>
          <a:xfrm>
            <a:off x="0" y="4690800"/>
            <a:ext cx="9143640" cy="255600"/>
          </a:xfrm>
          <a:prstGeom prst="rect">
            <a:avLst/>
          </a:prstGeom>
          <a:ln w="0">
            <a:noFill/>
          </a:ln>
        </p:spPr>
      </p:pic>
      <p:sp>
        <p:nvSpPr>
          <p:cNvPr id="49" name="PlaceHolder 1"/>
          <p:cNvSpPr>
            <a:spLocks noGrp="1"/>
          </p:cNvSpPr>
          <p:nvPr>
            <p:ph type="body"/>
          </p:nvPr>
        </p:nvSpPr>
        <p:spPr>
          <a:xfrm>
            <a:off x="5220000" y="1080000"/>
            <a:ext cx="3599640" cy="3347280"/>
          </a:xfrm>
          <a:prstGeom prst="rect">
            <a:avLst/>
          </a:prstGeom>
          <a:noFill/>
          <a:ln w="0">
            <a:noFill/>
          </a:ln>
        </p:spPr>
        <p:txBody>
          <a:bodyPr lIns="0" rIns="0" tIns="0" bIns="0" anchor="t">
            <a:noAutofit/>
          </a:bodyPr>
          <a:p>
            <a:pPr indent="0" defTabSz="685800">
              <a:lnSpc>
                <a:spcPct val="100000"/>
              </a:lnSpc>
              <a:spcAft>
                <a:spcPts val="601"/>
              </a:spcAft>
              <a:buNone/>
              <a:tabLst>
                <a:tab algn="l" pos="0"/>
              </a:tabLst>
            </a:pPr>
            <a:r>
              <a:rPr b="0" lang="en-GB" sz="1400" spc="-1" strike="noStrike">
                <a:solidFill>
                  <a:schemeClr val="accent1"/>
                </a:solidFill>
                <a:latin typeface="Public Sans"/>
              </a:rPr>
              <a:t>Click to edit Master text styles</a:t>
            </a:r>
            <a:endParaRPr b="0" lang="en-US" sz="1400" spc="-1" strike="noStrike">
              <a:solidFill>
                <a:schemeClr val="accent1"/>
              </a:solidFill>
              <a:latin typeface="Public Sans"/>
            </a:endParaRPr>
          </a:p>
          <a:p>
            <a:pPr indent="0" defTabSz="685800">
              <a:lnSpc>
                <a:spcPct val="100000"/>
              </a:lnSpc>
              <a:spcAft>
                <a:spcPts val="601"/>
              </a:spcAft>
              <a:buNone/>
              <a:tabLst>
                <a:tab algn="l" pos="0"/>
              </a:tabLst>
            </a:pPr>
            <a:r>
              <a:rPr b="0" lang="en-GB" sz="1100" spc="-1" strike="noStrike">
                <a:solidFill>
                  <a:schemeClr val="dk1"/>
                </a:solidFill>
                <a:latin typeface="Public Sans Light"/>
              </a:rPr>
              <a:t>Second level</a:t>
            </a:r>
            <a:endParaRPr b="0" lang="en-US" sz="1100" spc="-1" strike="noStrike">
              <a:solidFill>
                <a:schemeClr val="accent1"/>
              </a:solidFill>
              <a:latin typeface="Public Sans"/>
            </a:endParaRPr>
          </a:p>
          <a:p>
            <a:pPr lvl="2" marL="180000" indent="-180000" defTabSz="685800">
              <a:lnSpc>
                <a:spcPct val="100000"/>
              </a:lnSpc>
              <a:spcAft>
                <a:spcPts val="601"/>
              </a:spcAft>
              <a:buClr>
                <a:srgbClr val="be830e"/>
              </a:buClr>
              <a:buFont typeface="Arial"/>
              <a:buChar char="•"/>
              <a:tabLst>
                <a:tab algn="l" pos="0"/>
              </a:tabLst>
            </a:pPr>
            <a:r>
              <a:rPr b="0" lang="en-GB" sz="1100" spc="-1" strike="noStrike">
                <a:solidFill>
                  <a:schemeClr val="dk1"/>
                </a:solidFill>
                <a:latin typeface="Public Sans Light"/>
              </a:rPr>
              <a:t>Third level</a:t>
            </a:r>
            <a:endParaRPr b="0" lang="en-US" sz="1100" spc="-1" strike="noStrike">
              <a:solidFill>
                <a:schemeClr val="dk1"/>
              </a:solidFill>
              <a:latin typeface="Public Sans Light"/>
            </a:endParaRPr>
          </a:p>
          <a:p>
            <a:pPr lvl="3" marL="360000" indent="-180000" defTabSz="685800">
              <a:lnSpc>
                <a:spcPct val="100000"/>
              </a:lnSpc>
              <a:spcAft>
                <a:spcPts val="601"/>
              </a:spcAft>
              <a:buClr>
                <a:srgbClr val="be830e"/>
              </a:buClr>
              <a:buFont typeface="Times New Roman"/>
              <a:buChar char="–"/>
              <a:tabLst>
                <a:tab algn="l" pos="0"/>
              </a:tabLst>
            </a:pPr>
            <a:r>
              <a:rPr b="0" lang="en-GB" sz="1100" spc="-1" strike="noStrike">
                <a:solidFill>
                  <a:schemeClr val="dk1"/>
                </a:solidFill>
                <a:latin typeface="Public Sans Light"/>
              </a:rPr>
              <a:t>Fourth level</a:t>
            </a:r>
            <a:endParaRPr b="0" lang="en-US" sz="1100" spc="-1" strike="noStrike">
              <a:solidFill>
                <a:schemeClr val="dk1"/>
              </a:solidFill>
              <a:latin typeface="Public Sans Light"/>
            </a:endParaRPr>
          </a:p>
          <a:p>
            <a:pPr lvl="4" marL="540000" indent="-180000" defTabSz="685800">
              <a:lnSpc>
                <a:spcPct val="100000"/>
              </a:lnSpc>
              <a:spcAft>
                <a:spcPts val="601"/>
              </a:spcAft>
              <a:buClr>
                <a:srgbClr val="be830e"/>
              </a:buClr>
              <a:buFont typeface="Sofia Pro Light"/>
              <a:buChar char="»"/>
              <a:tabLst>
                <a:tab algn="l" pos="0"/>
              </a:tabLst>
            </a:pPr>
            <a:r>
              <a:rPr b="0" lang="en-GB" sz="1100" spc="-1" strike="noStrike">
                <a:solidFill>
                  <a:schemeClr val="dk1"/>
                </a:solidFill>
                <a:latin typeface="Public Sans Light"/>
              </a:rPr>
              <a:t>Fifth level</a:t>
            </a:r>
            <a:endParaRPr b="0" lang="en-US" sz="1100" spc="-1" strike="noStrike">
              <a:solidFill>
                <a:schemeClr val="dk1"/>
              </a:solidFill>
              <a:latin typeface="Public Sans Light"/>
            </a:endParaRPr>
          </a:p>
        </p:txBody>
      </p:sp>
      <p:sp>
        <p:nvSpPr>
          <p:cNvPr id="50" name="PlaceHolder 2"/>
          <p:cNvSpPr>
            <a:spLocks noGrp="1"/>
          </p:cNvSpPr>
          <p:nvPr>
            <p:ph type="body"/>
          </p:nvPr>
        </p:nvSpPr>
        <p:spPr>
          <a:xfrm>
            <a:off x="5220000" y="324000"/>
            <a:ext cx="3599640" cy="1512360"/>
          </a:xfrm>
          <a:prstGeom prst="rect">
            <a:avLst/>
          </a:prstGeom>
          <a:noFill/>
          <a:ln w="0">
            <a:noFill/>
          </a:ln>
        </p:spPr>
        <p:txBody>
          <a:bodyPr lIns="0" rIns="0" tIns="0" bIns="0" anchor="t">
            <a:noAutofit/>
          </a:bodyPr>
          <a:p>
            <a:pPr indent="0" defTabSz="685800">
              <a:lnSpc>
                <a:spcPct val="80000"/>
              </a:lnSpc>
              <a:spcAft>
                <a:spcPts val="601"/>
              </a:spcAft>
              <a:buNone/>
              <a:tabLst>
                <a:tab algn="l" pos="0"/>
              </a:tabLst>
            </a:pPr>
            <a:r>
              <a:rPr b="0" lang="en-GB" sz="3600" spc="-1" strike="noStrike">
                <a:solidFill>
                  <a:schemeClr val="dk1"/>
                </a:solidFill>
                <a:latin typeface="Public Sans"/>
              </a:rPr>
              <a:t>Click to edit Master text styles</a:t>
            </a:r>
            <a:endParaRPr b="0" lang="en-US" sz="3600" spc="-1" strike="noStrike">
              <a:solidFill>
                <a:schemeClr val="accent1"/>
              </a:solidFill>
              <a:latin typeface="Public Sans"/>
            </a:endParaRPr>
          </a:p>
          <a:p>
            <a:pPr indent="0" defTabSz="685800">
              <a:lnSpc>
                <a:spcPct val="100000"/>
              </a:lnSpc>
              <a:spcAft>
                <a:spcPts val="601"/>
              </a:spcAft>
              <a:buNone/>
              <a:tabLst>
                <a:tab algn="l" pos="0"/>
              </a:tabLst>
            </a:pPr>
            <a:r>
              <a:rPr b="0" lang="en-GB" sz="1800" spc="-1" strike="noStrike">
                <a:solidFill>
                  <a:schemeClr val="accent1"/>
                </a:solidFill>
                <a:latin typeface="Public Sans Light"/>
              </a:rPr>
              <a:t>Second level</a:t>
            </a:r>
            <a:endParaRPr b="0" lang="en-US" sz="1800" spc="-1" strike="noStrike">
              <a:solidFill>
                <a:schemeClr val="accent1"/>
              </a:solidFill>
              <a:latin typeface="Public Sans"/>
            </a:endParaRPr>
          </a:p>
        </p:txBody>
      </p:sp>
      <p:sp>
        <p:nvSpPr>
          <p:cNvPr id="51" name="PlaceHolder 3"/>
          <p:cNvSpPr>
            <a:spLocks noGrp="1"/>
          </p:cNvSpPr>
          <p:nvPr>
            <p:ph type="sldNum" idx="11"/>
          </p:nvPr>
        </p:nvSpPr>
        <p:spPr>
          <a:xfrm>
            <a:off x="324000" y="4914000"/>
            <a:ext cx="35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cap="all">
                <a:solidFill>
                  <a:schemeClr val="dk1"/>
                </a:solidFill>
                <a:latin typeface="Arial"/>
              </a:defRPr>
            </a:lvl1pPr>
          </a:lstStyle>
          <a:p>
            <a:pPr indent="0" defTabSz="457200">
              <a:lnSpc>
                <a:spcPct val="100000"/>
              </a:lnSpc>
              <a:buNone/>
            </a:pPr>
            <a:fld id="{BAF1959E-48D9-4C07-A007-4676EB92F6C4}" type="slidenum">
              <a:rPr b="0" lang="en-AU" sz="600" spc="-1" strike="noStrike" cap="all">
                <a:solidFill>
                  <a:schemeClr val="dk1"/>
                </a:solidFill>
                <a:latin typeface="Arial"/>
              </a:rPr>
              <a:t>&lt;number&gt;</a:t>
            </a:fld>
            <a:endParaRPr b="0" lang="en-AU" sz="600" spc="-1" strike="noStrike">
              <a:solidFill>
                <a:srgbClr val="000000"/>
              </a:solidFill>
              <a:latin typeface="Times New Roman"/>
            </a:endParaRPr>
          </a:p>
        </p:txBody>
      </p:sp>
      <p:cxnSp>
        <p:nvCxnSpPr>
          <p:cNvPr id="52" name="Straight Connector 11"/>
          <p:cNvCxnSpPr/>
          <p:nvPr/>
        </p:nvCxnSpPr>
        <p:spPr>
          <a:xfrm>
            <a:off x="4572000" y="324000"/>
            <a:ext cx="360" cy="4104360"/>
          </a:xfrm>
          <a:prstGeom prst="straightConnector1">
            <a:avLst/>
          </a:prstGeom>
          <a:ln>
            <a:solidFill>
              <a:srgbClr val="000000"/>
            </a:solidFill>
          </a:ln>
        </p:spPr>
      </p:cxnSp>
      <p:sp>
        <p:nvSpPr>
          <p:cNvPr id="53" name="PlaceHolder 4"/>
          <p:cNvSpPr>
            <a:spLocks noGrp="1"/>
          </p:cNvSpPr>
          <p:nvPr>
            <p:ph type="body"/>
          </p:nvPr>
        </p:nvSpPr>
        <p:spPr>
          <a:xfrm>
            <a:off x="324000" y="324000"/>
            <a:ext cx="3527640" cy="4103640"/>
          </a:xfrm>
          <a:prstGeom prst="rect">
            <a:avLst/>
          </a:prstGeom>
          <a:noFill/>
          <a:ln w="0">
            <a:noFill/>
          </a:ln>
        </p:spPr>
        <p:txBody>
          <a:bodyPr lIns="90000" rIns="90000" tIns="45000" bIns="45000" anchor="t">
            <a:noAutofit/>
          </a:bodyPr>
          <a:p>
            <a:pPr indent="0" defTabSz="457200">
              <a:lnSpc>
                <a:spcPct val="100000"/>
              </a:lnSpc>
              <a:buNone/>
            </a:pPr>
            <a:r>
              <a:rPr b="0" lang="en-GB" sz="1800" spc="-1" strike="noStrike">
                <a:solidFill>
                  <a:schemeClr val="dk1"/>
                </a:solidFill>
                <a:latin typeface="Public Sans Light"/>
              </a:rPr>
              <a:t>Click icon to add picture</a:t>
            </a:r>
            <a:endParaRPr b="0" lang="en-US" sz="1800" spc="-1" strike="noStrike">
              <a:solidFill>
                <a:schemeClr val="accent1"/>
              </a:solidFill>
              <a:latin typeface="Public Sans"/>
            </a:endParaRPr>
          </a:p>
        </p:txBody>
      </p:sp>
      <p:sp>
        <p:nvSpPr>
          <p:cNvPr id="54" name="PlaceHolder 5"/>
          <p:cNvSpPr>
            <a:spLocks noGrp="1"/>
          </p:cNvSpPr>
          <p:nvPr>
            <p:ph type="body"/>
          </p:nvPr>
        </p:nvSpPr>
        <p:spPr>
          <a:xfrm>
            <a:off x="3960000" y="630720"/>
            <a:ext cx="107640" cy="3796560"/>
          </a:xfrm>
          <a:prstGeom prst="rect">
            <a:avLst/>
          </a:prstGeom>
          <a:noFill/>
          <a:ln w="0">
            <a:noFill/>
          </a:ln>
        </p:spPr>
        <p:txBody>
          <a:bodyPr lIns="0" rIns="0" tIns="0" bIns="0" anchor="t">
            <a:noAutofit/>
          </a:bodyPr>
          <a:p>
            <a:pPr indent="0" defTabSz="685800">
              <a:lnSpc>
                <a:spcPct val="100000"/>
              </a:lnSpc>
              <a:spcAft>
                <a:spcPts val="601"/>
              </a:spcAft>
              <a:buNone/>
              <a:tabLst>
                <a:tab algn="l" pos="0"/>
              </a:tabLst>
            </a:pPr>
            <a:r>
              <a:rPr b="0" lang="en-US" sz="600" spc="-1" strike="noStrike">
                <a:solidFill>
                  <a:schemeClr val="dk1"/>
                </a:solidFill>
                <a:latin typeface="Public Sans Light"/>
              </a:rPr>
              <a:t>Image credit here</a:t>
            </a:r>
            <a:endParaRPr b="0" lang="en-US" sz="600" spc="-1" strike="noStrike">
              <a:solidFill>
                <a:schemeClr val="accent1"/>
              </a:solidFill>
              <a:latin typeface="Public Sans"/>
            </a:endParaRPr>
          </a:p>
        </p:txBody>
      </p:sp>
      <p:sp>
        <p:nvSpPr>
          <p:cNvPr id="55" name="PlaceHolder 6"/>
          <p:cNvSpPr>
            <a:spLocks noGrp="1"/>
          </p:cNvSpPr>
          <p:nvPr>
            <p:ph type="ftr" idx="12"/>
          </p:nvPr>
        </p:nvSpPr>
        <p:spPr>
          <a:xfrm>
            <a:off x="1117800" y="4914000"/>
            <a:ext cx="539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a:solidFill>
                  <a:schemeClr val="dk1"/>
                </a:solidFill>
                <a:latin typeface="Arial"/>
              </a:defRPr>
            </a:lvl1pPr>
          </a:lstStyle>
          <a:p>
            <a:pPr indent="0" defTabSz="457200">
              <a:lnSpc>
                <a:spcPct val="100000"/>
              </a:lnSpc>
              <a:buNone/>
            </a:pPr>
            <a:r>
              <a:rPr b="0" lang="en-AU" sz="600" spc="-1" strike="noStrike">
                <a:solidFill>
                  <a:schemeClr val="dk1"/>
                </a:solidFill>
                <a:latin typeface="Arial"/>
              </a:rPr>
              <a:t>&lt;footer&gt;</a:t>
            </a:r>
            <a:endParaRPr b="0" lang="en-AU" sz="600" spc="-1" strike="noStrike">
              <a:solidFill>
                <a:srgbClr val="000000"/>
              </a:solidFill>
              <a:latin typeface="Times New Roman"/>
            </a:endParaRPr>
          </a:p>
        </p:txBody>
      </p:sp>
      <p:sp>
        <p:nvSpPr>
          <p:cNvPr id="56" name="PlaceHolder 7"/>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buNone/>
            </a:pPr>
            <a:r>
              <a:rPr b="0" lang="en-US" sz="1800" spc="-1" strike="noStrike">
                <a:solidFill>
                  <a:schemeClr val="dk1"/>
                </a:solidFill>
                <a:latin typeface="Public Sans Light"/>
              </a:rPr>
              <a:t>Click to edit the title text format</a:t>
            </a:r>
            <a:endParaRPr b="0" lang="en-US" sz="1800" spc="-1" strike="noStrike">
              <a:solidFill>
                <a:schemeClr val="dk1"/>
              </a:solidFill>
              <a:latin typeface="Public Sans Light"/>
            </a:endParaRPr>
          </a:p>
        </p:txBody>
      </p:sp>
    </p:spTree>
  </p:cSld>
  <p:clrMap bg1="lt1" bg2="lt2" tx1="dk1" tx2="dk2" accent1="accent1" accent2="accent2" accent3="accent3" accent4="accent4" accent5="accent5" accent6="accent6" hlink="hlink" folHlink="folHlink"/>
  <p:sldLayoutIdLst>
    <p:sldLayoutId id="2147483661" r:id="rId4"/>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TextBox 9"/>
          <p:cNvSpPr/>
          <p:nvPr/>
        </p:nvSpPr>
        <p:spPr>
          <a:xfrm>
            <a:off x="-1967040" y="10800"/>
            <a:ext cx="1908360" cy="3749400"/>
          </a:xfrm>
          <a:prstGeom prst="rect">
            <a:avLst/>
          </a:prstGeom>
          <a:noFill/>
          <a:ln w="0">
            <a:noFill/>
          </a:ln>
        </p:spPr>
        <p:style>
          <a:lnRef idx="0"/>
          <a:fillRef idx="0"/>
          <a:effectRef idx="0"/>
          <a:fontRef idx="minor"/>
        </p:style>
        <p:txBody>
          <a:bodyPr lIns="0" rIns="0" tIns="0" bIns="0" anchor="t">
            <a:spAutoFit/>
          </a:bodyPr>
          <a:p>
            <a:pPr marL="122760" indent="-122760" defTabSz="457200">
              <a:lnSpc>
                <a:spcPct val="100000"/>
              </a:lnSpc>
              <a:tabLst>
                <a:tab algn="l" pos="0"/>
              </a:tabLst>
            </a:pPr>
            <a:r>
              <a:rPr b="1" lang="en-US" sz="600" spc="-1" strike="noStrike">
                <a:solidFill>
                  <a:schemeClr val="lt1">
                    <a:lumMod val="65000"/>
                  </a:schemeClr>
                </a:solidFill>
                <a:latin typeface="Arial"/>
              </a:rPr>
              <a:t>CHOOSE A SLIDE STYLE FROM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Home tab</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New Slide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Choose layout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If layout goes awry, select Reset</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TEXT</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There are 5 levels of formatted text available.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Please move between text  levels using the increase/decrease button on the menu above.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CHANGE SLIDE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Design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Picture or Texture Fill</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image </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REPLACE IMAGE IN SHAPE OR ON PAGE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Right 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Picture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Select your image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OR</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Delete the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icon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the new image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TO REPOSITION IMAGE WITHIN SHAPE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Crop button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fit the whole image inside select FIT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use only a portion select FILL then crop, move or resize image to show properly within shape.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ADD/CHANGE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Insert Menu</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Header &amp;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Tick to activate/Untick to remove</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text</a:t>
            </a:r>
            <a:endParaRPr b="0" lang="en-AU" sz="600" spc="-1" strike="noStrike">
              <a:solidFill>
                <a:srgbClr val="000000"/>
              </a:solidFill>
              <a:latin typeface="Arial"/>
            </a:endParaRPr>
          </a:p>
        </p:txBody>
      </p:sp>
      <p:pic>
        <p:nvPicPr>
          <p:cNvPr id="58" name="Picture 14" descr=""/>
          <p:cNvPicPr/>
          <p:nvPr/>
        </p:nvPicPr>
        <p:blipFill>
          <a:blip r:embed="rId2"/>
          <a:stretch/>
        </p:blipFill>
        <p:spPr>
          <a:xfrm>
            <a:off x="-1967040" y="947520"/>
            <a:ext cx="474480" cy="161280"/>
          </a:xfrm>
          <a:prstGeom prst="rect">
            <a:avLst/>
          </a:prstGeom>
          <a:ln w="0">
            <a:noFill/>
          </a:ln>
        </p:spPr>
      </p:pic>
      <p:pic>
        <p:nvPicPr>
          <p:cNvPr id="59" name="Picture 11" descr=""/>
          <p:cNvPicPr/>
          <p:nvPr/>
        </p:nvPicPr>
        <p:blipFill>
          <a:blip r:embed="rId3"/>
          <a:stretch/>
        </p:blipFill>
        <p:spPr>
          <a:xfrm>
            <a:off x="0" y="4690800"/>
            <a:ext cx="9143640" cy="255600"/>
          </a:xfrm>
          <a:prstGeom prst="rect">
            <a:avLst/>
          </a:prstGeom>
          <a:ln w="0">
            <a:noFill/>
          </a:ln>
        </p:spPr>
      </p:pic>
      <p:sp>
        <p:nvSpPr>
          <p:cNvPr id="60" name="PlaceHolder 1"/>
          <p:cNvSpPr>
            <a:spLocks noGrp="1"/>
          </p:cNvSpPr>
          <p:nvPr>
            <p:ph type="sldNum" idx="13"/>
          </p:nvPr>
        </p:nvSpPr>
        <p:spPr>
          <a:xfrm>
            <a:off x="324000" y="4914000"/>
            <a:ext cx="35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cap="all">
                <a:solidFill>
                  <a:schemeClr val="dk1"/>
                </a:solidFill>
                <a:latin typeface="Arial"/>
              </a:defRPr>
            </a:lvl1pPr>
          </a:lstStyle>
          <a:p>
            <a:pPr indent="0" defTabSz="457200">
              <a:lnSpc>
                <a:spcPct val="100000"/>
              </a:lnSpc>
              <a:buNone/>
            </a:pPr>
            <a:fld id="{ECCF1269-F418-4BD1-9944-1CB715BEF501}" type="slidenum">
              <a:rPr b="0" lang="en-AU" sz="600" spc="-1" strike="noStrike" cap="all">
                <a:solidFill>
                  <a:schemeClr val="dk1"/>
                </a:solidFill>
                <a:latin typeface="Arial"/>
              </a:rPr>
              <a:t>&lt;number&gt;</a:t>
            </a:fld>
            <a:endParaRPr b="0" lang="en-AU" sz="600" spc="-1" strike="noStrike">
              <a:solidFill>
                <a:srgbClr val="000000"/>
              </a:solidFill>
              <a:latin typeface="Times New Roman"/>
            </a:endParaRPr>
          </a:p>
        </p:txBody>
      </p:sp>
      <p:sp>
        <p:nvSpPr>
          <p:cNvPr id="61" name="PlaceHolder 2"/>
          <p:cNvSpPr>
            <a:spLocks noGrp="1"/>
          </p:cNvSpPr>
          <p:nvPr>
            <p:ph type="body"/>
          </p:nvPr>
        </p:nvSpPr>
        <p:spPr>
          <a:xfrm>
            <a:off x="3132000" y="324000"/>
            <a:ext cx="5651640" cy="4103640"/>
          </a:xfrm>
          <a:prstGeom prst="rect">
            <a:avLst/>
          </a:prstGeom>
          <a:noFill/>
          <a:ln w="0">
            <a:noFill/>
          </a:ln>
        </p:spPr>
        <p:txBody>
          <a:bodyPr lIns="90000" rIns="90000" tIns="45000" bIns="45000" anchor="t">
            <a:noAutofit/>
          </a:bodyPr>
          <a:p>
            <a:pPr indent="0" defTabSz="457200">
              <a:lnSpc>
                <a:spcPct val="100000"/>
              </a:lnSpc>
              <a:buNone/>
            </a:pPr>
            <a:r>
              <a:rPr b="0" lang="en-GB" sz="1800" spc="-1" strike="noStrike">
                <a:solidFill>
                  <a:schemeClr val="dk1"/>
                </a:solidFill>
                <a:latin typeface="Public Sans Light"/>
              </a:rPr>
              <a:t>Click icon to add picture</a:t>
            </a:r>
            <a:endParaRPr b="0" lang="en-US" sz="1800" spc="-1" strike="noStrike">
              <a:solidFill>
                <a:schemeClr val="accent1"/>
              </a:solidFill>
              <a:latin typeface="Public Sans"/>
            </a:endParaRPr>
          </a:p>
        </p:txBody>
      </p:sp>
      <p:sp>
        <p:nvSpPr>
          <p:cNvPr id="62" name="PlaceHolder 3"/>
          <p:cNvSpPr>
            <a:spLocks noGrp="1"/>
          </p:cNvSpPr>
          <p:nvPr>
            <p:ph type="body"/>
          </p:nvPr>
        </p:nvSpPr>
        <p:spPr>
          <a:xfrm>
            <a:off x="2952000" y="630720"/>
            <a:ext cx="107640" cy="3796560"/>
          </a:xfrm>
          <a:prstGeom prst="rect">
            <a:avLst/>
          </a:prstGeom>
          <a:noFill/>
          <a:ln w="0">
            <a:noFill/>
          </a:ln>
        </p:spPr>
        <p:txBody>
          <a:bodyPr lIns="0" rIns="0" tIns="0" bIns="0" anchor="t">
            <a:noAutofit/>
          </a:bodyPr>
          <a:p>
            <a:pPr indent="0" defTabSz="685800">
              <a:lnSpc>
                <a:spcPct val="100000"/>
              </a:lnSpc>
              <a:spcAft>
                <a:spcPts val="601"/>
              </a:spcAft>
              <a:buNone/>
              <a:tabLst>
                <a:tab algn="l" pos="0"/>
              </a:tabLst>
            </a:pPr>
            <a:r>
              <a:rPr b="0" lang="en-US" sz="600" spc="-1" strike="noStrike">
                <a:solidFill>
                  <a:schemeClr val="dk1"/>
                </a:solidFill>
                <a:latin typeface="Public Sans Light"/>
              </a:rPr>
              <a:t>Image credit here</a:t>
            </a:r>
            <a:endParaRPr b="0" lang="en-US" sz="600" spc="-1" strike="noStrike">
              <a:solidFill>
                <a:schemeClr val="accent1"/>
              </a:solidFill>
              <a:latin typeface="Public Sans"/>
            </a:endParaRPr>
          </a:p>
        </p:txBody>
      </p:sp>
      <p:sp>
        <p:nvSpPr>
          <p:cNvPr id="63" name="PlaceHolder 4"/>
          <p:cNvSpPr>
            <a:spLocks noGrp="1"/>
          </p:cNvSpPr>
          <p:nvPr>
            <p:ph type="body"/>
          </p:nvPr>
        </p:nvSpPr>
        <p:spPr>
          <a:xfrm>
            <a:off x="324000" y="324000"/>
            <a:ext cx="2159640" cy="4139640"/>
          </a:xfrm>
          <a:prstGeom prst="rect">
            <a:avLst/>
          </a:prstGeom>
          <a:noFill/>
          <a:ln w="0">
            <a:noFill/>
          </a:ln>
        </p:spPr>
        <p:txBody>
          <a:bodyPr lIns="0" rIns="0" tIns="0" bIns="0" anchor="t">
            <a:noAutofit/>
          </a:bodyPr>
          <a:p>
            <a:pPr indent="0" defTabSz="685800">
              <a:lnSpc>
                <a:spcPct val="80000"/>
              </a:lnSpc>
              <a:spcAft>
                <a:spcPts val="601"/>
              </a:spcAft>
              <a:buNone/>
              <a:tabLst>
                <a:tab algn="l" pos="0"/>
              </a:tabLst>
            </a:pPr>
            <a:r>
              <a:rPr b="0" lang="en-GB" sz="3600" spc="-1" strike="noStrike">
                <a:solidFill>
                  <a:schemeClr val="dk1"/>
                </a:solidFill>
                <a:latin typeface="Public Sans"/>
              </a:rPr>
              <a:t>Click to edit Master text styles</a:t>
            </a:r>
            <a:endParaRPr b="0" lang="en-US" sz="3600" spc="-1" strike="noStrike">
              <a:solidFill>
                <a:schemeClr val="accent1"/>
              </a:solidFill>
              <a:latin typeface="Public Sans"/>
            </a:endParaRPr>
          </a:p>
          <a:p>
            <a:pPr indent="0" defTabSz="685800">
              <a:lnSpc>
                <a:spcPct val="100000"/>
              </a:lnSpc>
              <a:spcAft>
                <a:spcPts val="1199"/>
              </a:spcAft>
              <a:buNone/>
              <a:tabLst>
                <a:tab algn="l" pos="0"/>
              </a:tabLst>
            </a:pPr>
            <a:r>
              <a:rPr b="0" lang="en-GB" sz="1800" spc="-1" strike="noStrike">
                <a:solidFill>
                  <a:schemeClr val="accent1"/>
                </a:solidFill>
                <a:latin typeface="Public Sans Light"/>
              </a:rPr>
              <a:t>Second level</a:t>
            </a:r>
            <a:endParaRPr b="0" lang="en-US" sz="1800" spc="-1" strike="noStrike">
              <a:solidFill>
                <a:schemeClr val="accent1"/>
              </a:solidFill>
              <a:latin typeface="Public Sans"/>
            </a:endParaRPr>
          </a:p>
          <a:p>
            <a:pPr marL="180000" indent="-180000" defTabSz="685800">
              <a:lnSpc>
                <a:spcPct val="100000"/>
              </a:lnSpc>
              <a:spcAft>
                <a:spcPts val="601"/>
              </a:spcAft>
              <a:buNone/>
              <a:tabLst>
                <a:tab algn="l" pos="0"/>
              </a:tabLst>
            </a:pPr>
            <a:r>
              <a:rPr b="0" lang="en-GB" sz="800" spc="-1" strike="noStrike">
                <a:solidFill>
                  <a:schemeClr val="dk1"/>
                </a:solidFill>
                <a:latin typeface="Public Sans Light"/>
              </a:rPr>
              <a:t>Third level</a:t>
            </a:r>
            <a:endParaRPr b="0" lang="en-US" sz="800" spc="-1" strike="noStrike">
              <a:solidFill>
                <a:schemeClr val="accent1"/>
              </a:solidFill>
              <a:latin typeface="Public Sans"/>
            </a:endParaRPr>
          </a:p>
          <a:p>
            <a:pPr lvl="3" marL="179280" indent="-179280" defTabSz="685800">
              <a:lnSpc>
                <a:spcPct val="100000"/>
              </a:lnSpc>
              <a:spcAft>
                <a:spcPts val="601"/>
              </a:spcAft>
              <a:buClr>
                <a:srgbClr val="be830e"/>
              </a:buClr>
              <a:buFont typeface="Arial"/>
              <a:buChar char="•"/>
              <a:tabLst>
                <a:tab algn="l" pos="0"/>
              </a:tabLst>
            </a:pPr>
            <a:r>
              <a:rPr b="0" lang="en-GB" sz="800" spc="-1" strike="noStrike">
                <a:solidFill>
                  <a:schemeClr val="dk1"/>
                </a:solidFill>
                <a:latin typeface="Public Sans Light"/>
              </a:rPr>
              <a:t>Fourth level</a:t>
            </a:r>
            <a:endParaRPr b="0" lang="en-US" sz="800" spc="-1" strike="noStrike">
              <a:solidFill>
                <a:schemeClr val="dk1"/>
              </a:solidFill>
              <a:latin typeface="Public Sans Light"/>
            </a:endParaRPr>
          </a:p>
          <a:p>
            <a:pPr lvl="4" marL="357120" indent="-179280" defTabSz="685800">
              <a:lnSpc>
                <a:spcPct val="100000"/>
              </a:lnSpc>
              <a:spcAft>
                <a:spcPts val="601"/>
              </a:spcAft>
              <a:buClr>
                <a:srgbClr val="be830e"/>
              </a:buClr>
              <a:buFont typeface="Times New Roman"/>
              <a:buChar char="–"/>
              <a:tabLst>
                <a:tab algn="l" pos="0"/>
              </a:tabLst>
            </a:pPr>
            <a:r>
              <a:rPr b="0" lang="en-GB" sz="800" spc="-1" strike="noStrike">
                <a:solidFill>
                  <a:schemeClr val="dk1"/>
                </a:solidFill>
                <a:latin typeface="Public Sans Light"/>
              </a:rPr>
              <a:t>Fifth level</a:t>
            </a:r>
            <a:endParaRPr b="0" lang="en-US" sz="800" spc="-1" strike="noStrike">
              <a:solidFill>
                <a:schemeClr val="dk1"/>
              </a:solidFill>
              <a:latin typeface="Public Sans Light"/>
            </a:endParaRPr>
          </a:p>
        </p:txBody>
      </p:sp>
      <p:sp>
        <p:nvSpPr>
          <p:cNvPr id="64" name="PlaceHolder 5"/>
          <p:cNvSpPr>
            <a:spLocks noGrp="1"/>
          </p:cNvSpPr>
          <p:nvPr>
            <p:ph type="ftr" idx="14"/>
          </p:nvPr>
        </p:nvSpPr>
        <p:spPr>
          <a:xfrm>
            <a:off x="1117800" y="4914000"/>
            <a:ext cx="539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a:solidFill>
                  <a:schemeClr val="dk1"/>
                </a:solidFill>
                <a:latin typeface="Arial"/>
              </a:defRPr>
            </a:lvl1pPr>
          </a:lstStyle>
          <a:p>
            <a:pPr indent="0" defTabSz="457200">
              <a:lnSpc>
                <a:spcPct val="100000"/>
              </a:lnSpc>
              <a:buNone/>
            </a:pPr>
            <a:r>
              <a:rPr b="0" lang="en-AU" sz="600" spc="-1" strike="noStrike">
                <a:solidFill>
                  <a:schemeClr val="dk1"/>
                </a:solidFill>
                <a:latin typeface="Arial"/>
              </a:rPr>
              <a:t>&lt;footer&gt;</a:t>
            </a:r>
            <a:endParaRPr b="0" lang="en-AU" sz="6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3" r:id="rId4"/>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 name="TextBox 9"/>
          <p:cNvSpPr/>
          <p:nvPr/>
        </p:nvSpPr>
        <p:spPr>
          <a:xfrm>
            <a:off x="-1967040" y="10800"/>
            <a:ext cx="1908360" cy="3749400"/>
          </a:xfrm>
          <a:prstGeom prst="rect">
            <a:avLst/>
          </a:prstGeom>
          <a:noFill/>
          <a:ln w="0">
            <a:noFill/>
          </a:ln>
        </p:spPr>
        <p:style>
          <a:lnRef idx="0"/>
          <a:fillRef idx="0"/>
          <a:effectRef idx="0"/>
          <a:fontRef idx="minor"/>
        </p:style>
        <p:txBody>
          <a:bodyPr lIns="0" rIns="0" tIns="0" bIns="0" anchor="t">
            <a:spAutoFit/>
          </a:bodyPr>
          <a:p>
            <a:pPr marL="122760" indent="-122760" defTabSz="457200">
              <a:lnSpc>
                <a:spcPct val="100000"/>
              </a:lnSpc>
              <a:tabLst>
                <a:tab algn="l" pos="0"/>
              </a:tabLst>
            </a:pPr>
            <a:r>
              <a:rPr b="1" lang="en-US" sz="600" spc="-1" strike="noStrike">
                <a:solidFill>
                  <a:schemeClr val="lt1">
                    <a:lumMod val="65000"/>
                  </a:schemeClr>
                </a:solidFill>
                <a:latin typeface="Arial"/>
              </a:rPr>
              <a:t>CHOOSE A SLIDE STYLE FROM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Home tab</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New Slide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Choose layout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If layout goes awry, select Reset</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TEXT</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There are 5 levels of formatted text available.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Please move between text  levels using the increase/decrease button on the menu above.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CHANGE SLIDE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Design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Background</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Picture or Texture Fill</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image </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REPLACE IMAGE IN SHAPE OR ON PAGE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Right 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Picture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Select your image</a:t>
            </a:r>
            <a:endParaRPr b="0" lang="en-AU" sz="600" spc="-1" strike="noStrike">
              <a:solidFill>
                <a:srgbClr val="000000"/>
              </a:solidFill>
              <a:latin typeface="Arial"/>
            </a:endParaRPr>
          </a:p>
          <a:p>
            <a:pPr defTabSz="457200">
              <a:lnSpc>
                <a:spcPct val="100000"/>
              </a:lnSpc>
              <a:tabLst>
                <a:tab algn="l" pos="0"/>
              </a:tabLst>
            </a:pPr>
            <a:r>
              <a:rPr b="0" lang="en-US" sz="600" spc="-1" strike="noStrike">
                <a:solidFill>
                  <a:schemeClr val="lt1">
                    <a:lumMod val="65000"/>
                  </a:schemeClr>
                </a:solidFill>
                <a:latin typeface="Arial"/>
              </a:rPr>
              <a:t>OR</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Delete the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icon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Find the new image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TO REPOSITION IMAGE WITHIN SHAPE </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image</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Format menu</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Click on Crop button</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fit the whole image inside select FIT</a:t>
            </a:r>
            <a:endParaRPr b="0" lang="en-AU" sz="600" spc="-1" strike="noStrike">
              <a:solidFill>
                <a:srgbClr val="000000"/>
              </a:solidFill>
              <a:latin typeface="Arial"/>
            </a:endParaRPr>
          </a:p>
          <a:p>
            <a:pPr marL="179280" indent="-179280" defTabSz="4572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To use only a portion select FILL then crop, move or resize image to show properly within shape.</a:t>
            </a:r>
            <a:endParaRPr b="0" lang="en-AU" sz="600" spc="-1" strike="noStrike">
              <a:solidFill>
                <a:srgbClr val="000000"/>
              </a:solidFill>
              <a:latin typeface="Arial"/>
            </a:endParaRPr>
          </a:p>
          <a:p>
            <a:pPr marL="122760" indent="-122760" defTabSz="457200">
              <a:lnSpc>
                <a:spcPct val="100000"/>
              </a:lnSpc>
              <a:tabLst>
                <a:tab algn="l" pos="0"/>
              </a:tabLst>
            </a:pPr>
            <a:endParaRPr b="0" lang="en-AU" sz="600" spc="-1" strike="noStrike">
              <a:solidFill>
                <a:srgbClr val="000000"/>
              </a:solidFill>
              <a:latin typeface="Arial"/>
            </a:endParaRPr>
          </a:p>
          <a:p>
            <a:pPr marL="122760" indent="-122760" defTabSz="457200">
              <a:lnSpc>
                <a:spcPct val="100000"/>
              </a:lnSpc>
              <a:tabLst>
                <a:tab algn="l" pos="0"/>
              </a:tabLst>
            </a:pPr>
            <a:r>
              <a:rPr b="1" lang="en-US" sz="600" spc="-1" strike="noStrike">
                <a:solidFill>
                  <a:schemeClr val="lt1">
                    <a:lumMod val="65000"/>
                  </a:schemeClr>
                </a:solidFill>
                <a:latin typeface="Arial"/>
              </a:rPr>
              <a:t>ADD/CHANGE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Insert Menu</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Header &amp; Footer</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Tick to activate/Untick to remove</a:t>
            </a:r>
            <a:endParaRPr b="0" lang="en-AU" sz="600" spc="-1" strike="noStrike">
              <a:solidFill>
                <a:srgbClr val="000000"/>
              </a:solidFill>
              <a:latin typeface="Arial"/>
            </a:endParaRPr>
          </a:p>
          <a:p>
            <a:pPr marL="179280" indent="-179280" defTabSz="914400">
              <a:lnSpc>
                <a:spcPct val="100000"/>
              </a:lnSpc>
              <a:buClr>
                <a:srgbClr val="a6a6a6"/>
              </a:buClr>
              <a:buFont typeface="Public Sans"/>
              <a:buAutoNum type="arabicPeriod"/>
              <a:tabLst>
                <a:tab algn="l" pos="0"/>
              </a:tabLst>
            </a:pPr>
            <a:r>
              <a:rPr b="0" lang="en-US" sz="600" spc="-1" strike="noStrike">
                <a:solidFill>
                  <a:schemeClr val="lt1">
                    <a:lumMod val="65000"/>
                  </a:schemeClr>
                </a:solidFill>
                <a:latin typeface="Arial"/>
              </a:rPr>
              <a:t>Change text</a:t>
            </a:r>
            <a:endParaRPr b="0" lang="en-AU" sz="600" spc="-1" strike="noStrike">
              <a:solidFill>
                <a:srgbClr val="000000"/>
              </a:solidFill>
              <a:latin typeface="Arial"/>
            </a:endParaRPr>
          </a:p>
        </p:txBody>
      </p:sp>
      <p:pic>
        <p:nvPicPr>
          <p:cNvPr id="66" name="Picture 14" descr=""/>
          <p:cNvPicPr/>
          <p:nvPr/>
        </p:nvPicPr>
        <p:blipFill>
          <a:blip r:embed="rId2"/>
          <a:stretch/>
        </p:blipFill>
        <p:spPr>
          <a:xfrm>
            <a:off x="-1967040" y="947520"/>
            <a:ext cx="474480" cy="161280"/>
          </a:xfrm>
          <a:prstGeom prst="rect">
            <a:avLst/>
          </a:prstGeom>
          <a:ln w="0">
            <a:noFill/>
          </a:ln>
        </p:spPr>
      </p:pic>
      <p:pic>
        <p:nvPicPr>
          <p:cNvPr id="67" name="Picture 11" descr=""/>
          <p:cNvPicPr/>
          <p:nvPr/>
        </p:nvPicPr>
        <p:blipFill>
          <a:blip r:embed="rId3"/>
          <a:stretch/>
        </p:blipFill>
        <p:spPr>
          <a:xfrm>
            <a:off x="0" y="4690800"/>
            <a:ext cx="9143640" cy="255600"/>
          </a:xfrm>
          <a:prstGeom prst="rect">
            <a:avLst/>
          </a:prstGeom>
          <a:ln w="0">
            <a:noFill/>
          </a:ln>
        </p:spPr>
      </p:pic>
      <p:sp>
        <p:nvSpPr>
          <p:cNvPr id="68" name="PlaceHolder 1"/>
          <p:cNvSpPr>
            <a:spLocks noGrp="1"/>
          </p:cNvSpPr>
          <p:nvPr>
            <p:ph type="sldNum" idx="15"/>
          </p:nvPr>
        </p:nvSpPr>
        <p:spPr>
          <a:xfrm>
            <a:off x="324000" y="4914000"/>
            <a:ext cx="35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cap="all">
                <a:solidFill>
                  <a:schemeClr val="dk1"/>
                </a:solidFill>
                <a:latin typeface="Arial"/>
              </a:defRPr>
            </a:lvl1pPr>
          </a:lstStyle>
          <a:p>
            <a:pPr indent="0" defTabSz="457200">
              <a:lnSpc>
                <a:spcPct val="100000"/>
              </a:lnSpc>
              <a:buNone/>
            </a:pPr>
            <a:fld id="{676BA69C-CFB7-4A10-83B5-B1933A6B560A}" type="slidenum">
              <a:rPr b="0" lang="en-AU" sz="600" spc="-1" strike="noStrike" cap="all">
                <a:solidFill>
                  <a:schemeClr val="dk1"/>
                </a:solidFill>
                <a:latin typeface="Arial"/>
              </a:rPr>
              <a:t>&lt;number&gt;</a:t>
            </a:fld>
            <a:endParaRPr b="0" lang="en-AU" sz="600" spc="-1" strike="noStrike">
              <a:solidFill>
                <a:srgbClr val="000000"/>
              </a:solidFill>
              <a:latin typeface="Times New Roman"/>
            </a:endParaRPr>
          </a:p>
        </p:txBody>
      </p:sp>
      <p:sp>
        <p:nvSpPr>
          <p:cNvPr id="69" name="PlaceHolder 2"/>
          <p:cNvSpPr>
            <a:spLocks noGrp="1"/>
          </p:cNvSpPr>
          <p:nvPr>
            <p:ph type="body"/>
          </p:nvPr>
        </p:nvSpPr>
        <p:spPr>
          <a:xfrm>
            <a:off x="324000" y="324000"/>
            <a:ext cx="8459640" cy="4103640"/>
          </a:xfrm>
          <a:prstGeom prst="rect">
            <a:avLst/>
          </a:prstGeom>
          <a:noFill/>
          <a:ln w="0">
            <a:noFill/>
          </a:ln>
        </p:spPr>
        <p:txBody>
          <a:bodyPr lIns="90000" rIns="90000" tIns="45000" bIns="45000" anchor="t">
            <a:noAutofit/>
          </a:bodyPr>
          <a:p>
            <a:pPr indent="0" defTabSz="457200">
              <a:lnSpc>
                <a:spcPct val="100000"/>
              </a:lnSpc>
              <a:buNone/>
            </a:pPr>
            <a:r>
              <a:rPr b="0" lang="en-GB" sz="1800" spc="-1" strike="noStrike">
                <a:solidFill>
                  <a:schemeClr val="dk1"/>
                </a:solidFill>
                <a:latin typeface="Public Sans Light"/>
              </a:rPr>
              <a:t>Click icon to add picture</a:t>
            </a:r>
            <a:endParaRPr b="0" lang="en-US" sz="1800" spc="-1" strike="noStrike">
              <a:solidFill>
                <a:schemeClr val="accent1"/>
              </a:solidFill>
              <a:latin typeface="Public Sans"/>
            </a:endParaRPr>
          </a:p>
        </p:txBody>
      </p:sp>
      <p:sp>
        <p:nvSpPr>
          <p:cNvPr id="70" name="PlaceHolder 3"/>
          <p:cNvSpPr>
            <a:spLocks noGrp="1"/>
          </p:cNvSpPr>
          <p:nvPr>
            <p:ph type="body"/>
          </p:nvPr>
        </p:nvSpPr>
        <p:spPr>
          <a:xfrm>
            <a:off x="180000" y="630720"/>
            <a:ext cx="107640" cy="3796560"/>
          </a:xfrm>
          <a:prstGeom prst="rect">
            <a:avLst/>
          </a:prstGeom>
          <a:noFill/>
          <a:ln w="0">
            <a:noFill/>
          </a:ln>
        </p:spPr>
        <p:txBody>
          <a:bodyPr lIns="0" rIns="0" tIns="0" bIns="0" anchor="t">
            <a:noAutofit/>
          </a:bodyPr>
          <a:p>
            <a:pPr indent="0" defTabSz="685800">
              <a:lnSpc>
                <a:spcPct val="100000"/>
              </a:lnSpc>
              <a:spcAft>
                <a:spcPts val="601"/>
              </a:spcAft>
              <a:buNone/>
              <a:tabLst>
                <a:tab algn="l" pos="0"/>
              </a:tabLst>
            </a:pPr>
            <a:r>
              <a:rPr b="0" lang="en-US" sz="600" spc="-1" strike="noStrike">
                <a:solidFill>
                  <a:schemeClr val="dk1"/>
                </a:solidFill>
                <a:latin typeface="Public Sans Light"/>
              </a:rPr>
              <a:t>Image credit here</a:t>
            </a:r>
            <a:endParaRPr b="0" lang="en-US" sz="600" spc="-1" strike="noStrike">
              <a:solidFill>
                <a:schemeClr val="accent1"/>
              </a:solidFill>
              <a:latin typeface="Public Sans"/>
            </a:endParaRPr>
          </a:p>
        </p:txBody>
      </p:sp>
      <p:sp>
        <p:nvSpPr>
          <p:cNvPr id="71" name="PlaceHolder 4"/>
          <p:cNvSpPr>
            <a:spLocks noGrp="1"/>
          </p:cNvSpPr>
          <p:nvPr>
            <p:ph type="ftr" idx="16"/>
          </p:nvPr>
        </p:nvSpPr>
        <p:spPr>
          <a:xfrm>
            <a:off x="1117800" y="4914000"/>
            <a:ext cx="539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a:solidFill>
                  <a:schemeClr val="dk1"/>
                </a:solidFill>
                <a:latin typeface="Arial"/>
              </a:defRPr>
            </a:lvl1pPr>
          </a:lstStyle>
          <a:p>
            <a:pPr indent="0" defTabSz="457200">
              <a:lnSpc>
                <a:spcPct val="100000"/>
              </a:lnSpc>
              <a:buNone/>
            </a:pPr>
            <a:r>
              <a:rPr b="0" lang="en-AU" sz="600" spc="-1" strike="noStrike">
                <a:solidFill>
                  <a:schemeClr val="dk1"/>
                </a:solidFill>
                <a:latin typeface="Arial"/>
              </a:rPr>
              <a:t>&lt;footer&gt;</a:t>
            </a:r>
            <a:endParaRPr b="0" lang="en-AU" sz="6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5"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5.jpeg"/><Relationship Id="rId2" Type="http://schemas.openxmlformats.org/officeDocument/2006/relationships/slideLayout" Target="../slideLayouts/slideLayout6.xml"/>
</Relationships>
</file>

<file path=ppt/slides/_rels/slide3.xml.rels><?xml version="1.0" encoding="UTF-8"?>
<Relationships xmlns="http://schemas.openxmlformats.org/package/2006/relationships"><Relationship Id="rId1" Type="http://schemas.openxmlformats.org/officeDocument/2006/relationships/image" Target="../media/image6.jpeg"/><Relationship Id="rId2" Type="http://schemas.openxmlformats.org/officeDocument/2006/relationships/slideLayout" Target="../slideLayouts/slideLayout7.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 name="PlaceHolder 1"/>
          <p:cNvSpPr>
            <a:spLocks noGrp="1"/>
          </p:cNvSpPr>
          <p:nvPr>
            <p:ph/>
          </p:nvPr>
        </p:nvSpPr>
        <p:spPr>
          <a:xfrm>
            <a:off x="-211680" y="450360"/>
            <a:ext cx="8007480" cy="3959640"/>
          </a:xfrm>
          <a:prstGeom prst="rect">
            <a:avLst/>
          </a:prstGeom>
          <a:noFill/>
          <a:ln w="0">
            <a:noFill/>
          </a:ln>
        </p:spPr>
        <p:txBody>
          <a:bodyPr lIns="0" rIns="0" tIns="0" bIns="0" anchor="t">
            <a:normAutofit/>
          </a:bodyPr>
          <a:p>
            <a:pPr indent="0" algn="ctr" defTabSz="685800">
              <a:lnSpc>
                <a:spcPct val="80000"/>
              </a:lnSpc>
              <a:spcAft>
                <a:spcPts val="2835"/>
              </a:spcAft>
              <a:buNone/>
              <a:tabLst>
                <a:tab algn="l" pos="0"/>
              </a:tabLst>
            </a:pPr>
            <a:r>
              <a:rPr b="0" lang="en-US" sz="3500" spc="-1" strike="noStrike" cap="all">
                <a:solidFill>
                  <a:schemeClr val="accent1"/>
                </a:solidFill>
                <a:latin typeface="Public Sans"/>
              </a:rPr>
              <a:t>ggg </a:t>
            </a:r>
            <a:endParaRPr b="0" lang="en-US" sz="3500" spc="-1" strike="noStrike">
              <a:solidFill>
                <a:schemeClr val="accent1"/>
              </a:solidFill>
              <a:latin typeface="Public Sans"/>
            </a:endParaRPr>
          </a:p>
          <a:p>
            <a:pPr indent="0" algn="ctr" defTabSz="685800">
              <a:lnSpc>
                <a:spcPct val="80000"/>
              </a:lnSpc>
              <a:spcAft>
                <a:spcPts val="2835"/>
              </a:spcAft>
              <a:buNone/>
              <a:tabLst>
                <a:tab algn="l" pos="0"/>
              </a:tabLst>
            </a:pPr>
            <a:r>
              <a:rPr b="0" lang="en-AU" sz="3500" spc="-1" strike="noStrike" cap="all">
                <a:solidFill>
                  <a:schemeClr val="accent1"/>
                </a:solidFill>
                <a:latin typeface="Public Sans"/>
              </a:rPr>
              <a:t>ggagg gapgagagtatagag</a:t>
            </a:r>
            <a:endParaRPr b="0" lang="en-US" sz="3500" spc="-1" strike="noStrike">
              <a:solidFill>
                <a:schemeClr val="accent1"/>
              </a:solidFill>
              <a:latin typeface="Public Sans"/>
            </a:endParaRPr>
          </a:p>
        </p:txBody>
      </p:sp>
      <p:sp>
        <p:nvSpPr>
          <p:cNvPr id="214" name="TextBox 1"/>
          <p:cNvSpPr/>
          <p:nvPr/>
        </p:nvSpPr>
        <p:spPr>
          <a:xfrm>
            <a:off x="700920" y="2042640"/>
            <a:ext cx="6081840" cy="1737000"/>
          </a:xfrm>
          <a:prstGeom prst="rect">
            <a:avLst/>
          </a:prstGeom>
          <a:noFill/>
          <a:ln w="0">
            <a:noFill/>
          </a:ln>
        </p:spPr>
        <p:style>
          <a:lnRef idx="0"/>
          <a:fillRef idx="0"/>
          <a:effectRef idx="0"/>
          <a:fontRef idx="minor"/>
        </p:style>
        <p:txBody>
          <a:bodyPr anchor="t">
            <a:spAutoFit/>
          </a:bodyPr>
          <a:p>
            <a:pPr algn="ctr" defTabSz="457200">
              <a:lnSpc>
                <a:spcPct val="100000"/>
              </a:lnSpc>
            </a:pPr>
            <a:r>
              <a:rPr b="0" lang="en-AU" sz="1200" spc="-1" strike="noStrike">
                <a:solidFill>
                  <a:schemeClr val="dk1"/>
                </a:solidFill>
                <a:latin typeface="Public Sans Light"/>
              </a:rPr>
              <a:t>ggagg gtagagt gapgagagtataog ag ag agpogtagt gogpogagt of tha taaghagg agg gaaggagg qaagatg aggagagga agg qaagatg ag</a:t>
            </a:r>
            <a:r>
              <a:rPr b="0" lang="en-AU" sz="1200" spc="-1" strike="noStrike">
                <a:solidFill>
                  <a:schemeClr val="dk1"/>
                </a:solidFill>
                <a:latin typeface="Public Sans Thin"/>
              </a:rPr>
              <a:t>pgogagagt </a:t>
            </a:r>
            <a:r>
              <a:rPr b="0" lang="en-AU" sz="1200" spc="-1" strike="noStrike">
                <a:solidFill>
                  <a:schemeClr val="dk1"/>
                </a:solidFill>
                <a:latin typeface="Public Sans Light"/>
              </a:rPr>
              <a:t>pgogaggag wathag tha aga goggaga of gggtagg agg gogaatg (ggg). </a:t>
            </a:r>
            <a:endParaRPr b="0" lang="en-AU" sz="1200" spc="-1" strike="noStrike">
              <a:solidFill>
                <a:srgbClr val="000000"/>
              </a:solidFill>
              <a:latin typeface="Arial"/>
            </a:endParaRPr>
          </a:p>
          <a:p>
            <a:pPr algn="ctr" defTabSz="457200">
              <a:lnSpc>
                <a:spcPct val="100000"/>
              </a:lnSpc>
            </a:pPr>
            <a:endParaRPr b="0" lang="en-AU" sz="1200" spc="-1" strike="noStrike">
              <a:solidFill>
                <a:srgbClr val="000000"/>
              </a:solidFill>
              <a:latin typeface="Arial"/>
            </a:endParaRPr>
          </a:p>
          <a:p>
            <a:pPr algn="ctr" defTabSz="457200">
              <a:lnSpc>
                <a:spcPct val="100000"/>
              </a:lnSpc>
            </a:pPr>
            <a:r>
              <a:rPr b="0" lang="en-AU" sz="1200" spc="-1" strike="noStrike">
                <a:solidFill>
                  <a:schemeClr val="dk1"/>
                </a:solidFill>
                <a:latin typeface="Public Sans Light"/>
              </a:rPr>
              <a:t>aagh gagagtag, wa pat oat a gagg fog ggagg gapgagagtatagag fog agg aga goggaga of gggtagg agg gogaatg (ggg) goaggag. gtagagtg gag gogagata thaggaggag fog oga og goga of tha goaggag thag aga aggoggag ag. </a:t>
            </a:r>
            <a:endParaRPr b="0" lang="en-AU" sz="1200" spc="-1" strike="noStrike">
              <a:solidFill>
                <a:srgbClr val="000000"/>
              </a:solidFill>
              <a:latin typeface="Arial"/>
            </a:endParaRPr>
          </a:p>
          <a:p>
            <a:pPr algn="ctr" defTabSz="457200">
              <a:lnSpc>
                <a:spcPct val="100000"/>
              </a:lnSpc>
            </a:pPr>
            <a:endParaRPr b="0" lang="en-AU" sz="1200" spc="-1" strike="noStrike">
              <a:solidFill>
                <a:srgbClr val="000000"/>
              </a:solidFill>
              <a:latin typeface="Arial"/>
            </a:endParaRPr>
          </a:p>
          <a:p>
            <a:pPr algn="ctr" defTabSz="457200">
              <a:lnSpc>
                <a:spcPct val="100000"/>
              </a:lnSpc>
            </a:pPr>
            <a:endParaRPr b="0" lang="en-AU" sz="1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 name="PlaceHolder 1"/>
          <p:cNvSpPr>
            <a:spLocks noGrp="1"/>
          </p:cNvSpPr>
          <p:nvPr>
            <p:ph/>
          </p:nvPr>
        </p:nvSpPr>
        <p:spPr>
          <a:xfrm>
            <a:off x="324000" y="957960"/>
            <a:ext cx="4123080" cy="3541680"/>
          </a:xfrm>
          <a:prstGeom prst="rect">
            <a:avLst/>
          </a:prstGeom>
          <a:noFill/>
          <a:ln w="0">
            <a:noFill/>
          </a:ln>
        </p:spPr>
        <p:txBody>
          <a:bodyPr lIns="0" rIns="0" tIns="0" bIns="0" anchor="t">
            <a:normAutofit/>
          </a:bodyPr>
          <a:p>
            <a:pPr indent="0" defTabSz="685800">
              <a:lnSpc>
                <a:spcPct val="100000"/>
              </a:lnSpc>
              <a:spcAft>
                <a:spcPts val="601"/>
              </a:spcAft>
              <a:buNone/>
              <a:tabLst>
                <a:tab algn="l" pos="0"/>
              </a:tabLst>
            </a:pPr>
            <a:r>
              <a:rPr b="0" lang="en-AU" sz="900" spc="-1" strike="noStrike">
                <a:solidFill>
                  <a:schemeClr val="dk2"/>
                </a:solidFill>
                <a:latin typeface="Public Sans"/>
              </a:rPr>
              <a:t>Tha goga of gtagagt gapgagagtatagag ag to pgogaga oggoagg goggtgagtaga faagbagk og bahagf of tha gtagagt gohogt to goagga goggagagg agg to aggogaata gagagtogg (agagataog) fog gogtagaoag agpgogagagtg to tha goagga.</a:t>
            </a:r>
            <a:endParaRPr b="0" lang="en-US" sz="900" spc="-1" strike="noStrike">
              <a:solidFill>
                <a:schemeClr val="accent1"/>
              </a:solidFill>
              <a:latin typeface="Public Sans"/>
            </a:endParaRPr>
          </a:p>
          <a:p>
            <a:pPr indent="0" defTabSz="685800">
              <a:lnSpc>
                <a:spcPct val="100000"/>
              </a:lnSpc>
              <a:spcAft>
                <a:spcPts val="601"/>
              </a:spcAft>
              <a:buNone/>
              <a:tabLst>
                <a:tab algn="l" pos="0"/>
              </a:tabLst>
            </a:pPr>
            <a:endParaRPr b="0" lang="en-US" sz="900" spc="-1" strike="noStrike">
              <a:solidFill>
                <a:schemeClr val="accent1"/>
              </a:solidFill>
              <a:latin typeface="Public Sans"/>
            </a:endParaRPr>
          </a:p>
          <a:p>
            <a:pPr marL="285840" indent="-285840" defTabSz="685800">
              <a:lnSpc>
                <a:spcPct val="100000"/>
              </a:lnSpc>
              <a:spcAft>
                <a:spcPts val="601"/>
              </a:spcAft>
              <a:buClr>
                <a:srgbClr val="000000"/>
              </a:buClr>
              <a:buFont typeface="Arial"/>
              <a:buChar char="•"/>
              <a:tabLst>
                <a:tab algn="l" pos="0"/>
              </a:tabLst>
            </a:pPr>
            <a:r>
              <a:rPr b="0" lang="en-AU" sz="900" spc="-1" strike="noStrike">
                <a:solidFill>
                  <a:schemeClr val="dk2"/>
                </a:solidFill>
                <a:latin typeface="Public Sans"/>
              </a:rPr>
              <a:t>agt ag tha offagaag gaaagog batwaag goag paagg agg goggagag. </a:t>
            </a:r>
            <a:r>
              <a:rPr b="0" lang="en-US" sz="900" spc="-1" strike="noStrike">
                <a:solidFill>
                  <a:schemeClr val="dk2"/>
                </a:solidFill>
                <a:latin typeface="Public Sans"/>
              </a:rPr>
              <a:t>​</a:t>
            </a:r>
            <a:endParaRPr b="0" lang="en-US" sz="900" spc="-1" strike="noStrike">
              <a:solidFill>
                <a:schemeClr val="accent1"/>
              </a:solidFill>
              <a:latin typeface="Public Sans"/>
            </a:endParaRPr>
          </a:p>
          <a:p>
            <a:pPr marL="285840" indent="-285840" defTabSz="685800">
              <a:lnSpc>
                <a:spcPct val="100000"/>
              </a:lnSpc>
              <a:spcAft>
                <a:spcPts val="601"/>
              </a:spcAft>
              <a:buClr>
                <a:srgbClr val="000000"/>
              </a:buClr>
              <a:buFont typeface="Arial"/>
              <a:buChar char="•"/>
              <a:tabLst>
                <a:tab algn="l" pos="0"/>
              </a:tabLst>
            </a:pPr>
            <a:r>
              <a:rPr b="0" lang="en-AU" sz="900" spc="-1" strike="noStrike">
                <a:solidFill>
                  <a:schemeClr val="dk2"/>
                </a:solidFill>
                <a:latin typeface="Public Sans"/>
              </a:rPr>
              <a:t>Ba agaagabga agg pgoagtaga ag gathagagg faagbagk fgog goag ggagggatag. </a:t>
            </a:r>
            <a:r>
              <a:rPr b="0" lang="en-US" sz="900" spc="-1" strike="noStrike">
                <a:solidFill>
                  <a:schemeClr val="dk2"/>
                </a:solidFill>
                <a:latin typeface="Public Sans"/>
              </a:rPr>
              <a:t>​</a:t>
            </a:r>
            <a:endParaRPr b="0" lang="en-US" sz="900" spc="-1" strike="noStrike">
              <a:solidFill>
                <a:schemeClr val="accent1"/>
              </a:solidFill>
              <a:latin typeface="Public Sans"/>
            </a:endParaRPr>
          </a:p>
          <a:p>
            <a:pPr marL="285840" indent="-285840" defTabSz="685800">
              <a:lnSpc>
                <a:spcPct val="100000"/>
              </a:lnSpc>
              <a:spcAft>
                <a:spcPts val="601"/>
              </a:spcAft>
              <a:buClr>
                <a:srgbClr val="000000"/>
              </a:buClr>
              <a:buFont typeface="Arial"/>
              <a:buChar char="•"/>
              <a:tabLst>
                <a:tab algn="l" pos="0"/>
              </a:tabLst>
            </a:pPr>
            <a:r>
              <a:rPr b="0" lang="en-AU" sz="900" spc="-1" strike="noStrike">
                <a:solidFill>
                  <a:schemeClr val="dk2"/>
                </a:solidFill>
                <a:latin typeface="Public Sans"/>
              </a:rPr>
              <a:t>Pgogaga gapogtg og goagga faagbagk to goag goagga goggagag.</a:t>
            </a:r>
            <a:endParaRPr b="0" lang="en-US" sz="900" spc="-1" strike="noStrike">
              <a:solidFill>
                <a:schemeClr val="accent1"/>
              </a:solidFill>
              <a:latin typeface="Public Sans"/>
            </a:endParaRPr>
          </a:p>
          <a:p>
            <a:pPr marL="285840" indent="-285840" defTabSz="685800">
              <a:lnSpc>
                <a:spcPct val="100000"/>
              </a:lnSpc>
              <a:spcAft>
                <a:spcPts val="601"/>
              </a:spcAft>
              <a:buClr>
                <a:srgbClr val="000000"/>
              </a:buClr>
              <a:buFont typeface="Arial"/>
              <a:buChar char="•"/>
              <a:tabLst>
                <a:tab algn="l" pos="0"/>
              </a:tabLst>
            </a:pPr>
            <a:r>
              <a:rPr b="0" lang="en-AU" sz="900" spc="-1" strike="noStrike">
                <a:solidFill>
                  <a:schemeClr val="dk2"/>
                </a:solidFill>
                <a:latin typeface="Public Sans"/>
              </a:rPr>
              <a:t>ggoga tha faagbagk goop bg gapogtagg bagk to tha ggagg tha oatgogag of goag faagbagk.</a:t>
            </a:r>
            <a:endParaRPr b="0" lang="en-US" sz="900" spc="-1" strike="noStrike">
              <a:solidFill>
                <a:schemeClr val="accent1"/>
              </a:solidFill>
              <a:latin typeface="Public Sans"/>
            </a:endParaRPr>
          </a:p>
          <a:p>
            <a:pPr indent="0" defTabSz="685800">
              <a:lnSpc>
                <a:spcPct val="100000"/>
              </a:lnSpc>
              <a:spcAft>
                <a:spcPts val="601"/>
              </a:spcAft>
              <a:buNone/>
              <a:tabLst>
                <a:tab algn="l" pos="0"/>
              </a:tabLst>
            </a:pPr>
            <a:endParaRPr b="0" lang="en-US" sz="900" spc="-1" strike="noStrike">
              <a:solidFill>
                <a:schemeClr val="accent1"/>
              </a:solidFill>
              <a:latin typeface="Public Sans"/>
            </a:endParaRPr>
          </a:p>
          <a:p>
            <a:pPr indent="0" defTabSz="685800">
              <a:lnSpc>
                <a:spcPct val="100000"/>
              </a:lnSpc>
              <a:spcAft>
                <a:spcPts val="601"/>
              </a:spcAft>
              <a:buNone/>
              <a:tabLst>
                <a:tab algn="l" pos="0"/>
              </a:tabLst>
            </a:pPr>
            <a:r>
              <a:rPr b="0" lang="en-AU" sz="900" spc="-1" strike="noStrike">
                <a:solidFill>
                  <a:schemeClr val="accent1"/>
                </a:solidFill>
                <a:latin typeface="Public Sans"/>
              </a:rPr>
              <a:t>gota: ggagg gapgagagtatagag wagg gaag to ba gogfogtabga wath thaag gogtagt gataagg baagg gaga agaagabga gaa Wattga to agg gtagagtg ag tha ggagg.</a:t>
            </a:r>
            <a:endParaRPr b="0" lang="en-US" sz="900" spc="-1" strike="noStrike">
              <a:solidFill>
                <a:schemeClr val="accent1"/>
              </a:solidFill>
              <a:latin typeface="Public Sans"/>
            </a:endParaRPr>
          </a:p>
          <a:p>
            <a:pPr indent="0" defTabSz="685800">
              <a:lnSpc>
                <a:spcPct val="100000"/>
              </a:lnSpc>
              <a:spcAft>
                <a:spcPts val="601"/>
              </a:spcAft>
              <a:buNone/>
              <a:tabLst>
                <a:tab algn="l" pos="0"/>
              </a:tabLst>
            </a:pPr>
            <a:endParaRPr b="0" lang="en-US" sz="900" spc="-1" strike="noStrike">
              <a:solidFill>
                <a:schemeClr val="accent1"/>
              </a:solidFill>
              <a:latin typeface="Public Sans"/>
            </a:endParaRPr>
          </a:p>
          <a:p>
            <a:pPr indent="0" defTabSz="685800">
              <a:lnSpc>
                <a:spcPct val="100000"/>
              </a:lnSpc>
              <a:buNone/>
              <a:tabLst>
                <a:tab algn="l" pos="0"/>
              </a:tabLst>
            </a:pPr>
            <a:r>
              <a:rPr b="0" lang="en-AU" sz="900" spc="-1" strike="noStrike">
                <a:solidFill>
                  <a:schemeClr val="accent1"/>
                </a:solidFill>
                <a:latin typeface="Public Sans"/>
              </a:rPr>
              <a:t>Fog goga agfoggataog gagaggagg gogag agg gagpoggabagataag, gogtagt:​ </a:t>
            </a:r>
            <a:endParaRPr b="0" lang="en-US" sz="900" spc="-1" strike="noStrike">
              <a:solidFill>
                <a:schemeClr val="accent1"/>
              </a:solidFill>
              <a:latin typeface="Public Sans"/>
            </a:endParaRPr>
          </a:p>
          <a:p>
            <a:pPr indent="0" defTabSz="685800">
              <a:lnSpc>
                <a:spcPct val="100000"/>
              </a:lnSpc>
              <a:buNone/>
              <a:tabLst>
                <a:tab algn="l" pos="0"/>
              </a:tabLst>
            </a:pPr>
            <a:r>
              <a:rPr b="0" lang="en-AU" sz="900" spc="-1" strike="noStrike">
                <a:solidFill>
                  <a:schemeClr val="accent1"/>
                </a:solidFill>
                <a:latin typeface="Public Sans"/>
              </a:rPr>
              <a:t>agaga ggg gapgagagtatagag​ (</a:t>
            </a:r>
            <a:r>
              <a:rPr b="0" lang="en-AU" sz="900" spc="-1" strike="noStrike" u="sng">
                <a:solidFill>
                  <a:schemeClr val="accent1"/>
                </a:solidFill>
                <a:uFillTx/>
                <a:latin typeface="Public Sans"/>
              </a:rPr>
              <a:t>a</a:t>
            </a:r>
            <a:r>
              <a:rPr b="0" lang="en-AU" sz="900" spc="-1" strike="noStrike">
                <a:solidFill>
                  <a:schemeClr val="accent1"/>
                </a:solidFill>
                <a:latin typeface="Public Sans"/>
              </a:rPr>
              <a:t>). </a:t>
            </a:r>
            <a:endParaRPr b="0" lang="en-US" sz="900" spc="-1" strike="noStrike">
              <a:solidFill>
                <a:schemeClr val="accent1"/>
              </a:solidFill>
              <a:latin typeface="Public Sans"/>
            </a:endParaRPr>
          </a:p>
          <a:p>
            <a:pPr indent="0" defTabSz="685800">
              <a:lnSpc>
                <a:spcPct val="100000"/>
              </a:lnSpc>
              <a:spcAft>
                <a:spcPts val="601"/>
              </a:spcAft>
              <a:buNone/>
              <a:tabLst>
                <a:tab algn="l" pos="0"/>
              </a:tabLst>
            </a:pPr>
            <a:endParaRPr b="0" lang="en-US" sz="900" spc="-1" strike="noStrike">
              <a:solidFill>
                <a:schemeClr val="accent1"/>
              </a:solidFill>
              <a:latin typeface="Public Sans"/>
            </a:endParaRPr>
          </a:p>
          <a:p>
            <a:pPr indent="0" defTabSz="685800">
              <a:lnSpc>
                <a:spcPct val="100000"/>
              </a:lnSpc>
              <a:spcAft>
                <a:spcPts val="601"/>
              </a:spcAft>
              <a:buNone/>
              <a:tabLst>
                <a:tab algn="l" pos="0"/>
              </a:tabLst>
            </a:pPr>
            <a:endParaRPr b="0" lang="en-US" sz="900" spc="-1" strike="noStrike">
              <a:solidFill>
                <a:schemeClr val="accent1"/>
              </a:solidFill>
              <a:latin typeface="Public Sans"/>
            </a:endParaRPr>
          </a:p>
          <a:p>
            <a:pPr indent="0" defTabSz="685800">
              <a:lnSpc>
                <a:spcPct val="100000"/>
              </a:lnSpc>
              <a:spcAft>
                <a:spcPts val="601"/>
              </a:spcAft>
              <a:buNone/>
              <a:tabLst>
                <a:tab algn="l" pos="0"/>
              </a:tabLst>
            </a:pPr>
            <a:endParaRPr b="0" lang="en-US" sz="900" spc="-1" strike="noStrike">
              <a:solidFill>
                <a:schemeClr val="accent1"/>
              </a:solidFill>
              <a:latin typeface="Public Sans"/>
            </a:endParaRPr>
          </a:p>
        </p:txBody>
      </p:sp>
      <p:sp>
        <p:nvSpPr>
          <p:cNvPr id="216" name="PlaceHolder 2"/>
          <p:cNvSpPr>
            <a:spLocks noGrp="1"/>
          </p:cNvSpPr>
          <p:nvPr>
            <p:ph/>
          </p:nvPr>
        </p:nvSpPr>
        <p:spPr>
          <a:xfrm>
            <a:off x="324000" y="324000"/>
            <a:ext cx="4041000" cy="415800"/>
          </a:xfrm>
          <a:prstGeom prst="rect">
            <a:avLst/>
          </a:prstGeom>
          <a:noFill/>
          <a:ln w="0">
            <a:noFill/>
          </a:ln>
        </p:spPr>
        <p:txBody>
          <a:bodyPr lIns="0" rIns="0" tIns="0" bIns="0" anchor="t">
            <a:noAutofit/>
          </a:bodyPr>
          <a:p>
            <a:pPr indent="0" defTabSz="685800">
              <a:lnSpc>
                <a:spcPct val="80000"/>
              </a:lnSpc>
              <a:spcAft>
                <a:spcPts val="601"/>
              </a:spcAft>
              <a:buNone/>
              <a:tabLst>
                <a:tab algn="l" pos="0"/>
              </a:tabLst>
            </a:pPr>
            <a:r>
              <a:rPr b="1" lang="en-AU" sz="2400" spc="-1" strike="noStrike">
                <a:solidFill>
                  <a:schemeClr val="accent1"/>
                </a:solidFill>
                <a:latin typeface="Public Sans"/>
              </a:rPr>
              <a:t>gogag agg gagpoggabagataag:</a:t>
            </a:r>
            <a:r>
              <a:rPr b="0" lang="en-AU" sz="2400" spc="-1" strike="noStrike">
                <a:solidFill>
                  <a:schemeClr val="accent1"/>
                </a:solidFill>
                <a:latin typeface="Public Sans"/>
              </a:rPr>
              <a:t>​</a:t>
            </a:r>
            <a:endParaRPr b="0" lang="en-US" sz="2400" spc="-1" strike="noStrike">
              <a:solidFill>
                <a:schemeClr val="accent1"/>
              </a:solidFill>
              <a:latin typeface="Public Sans"/>
            </a:endParaRPr>
          </a:p>
          <a:p>
            <a:pPr indent="0" defTabSz="685800">
              <a:lnSpc>
                <a:spcPct val="80000"/>
              </a:lnSpc>
              <a:spcAft>
                <a:spcPts val="601"/>
              </a:spcAft>
              <a:buNone/>
              <a:tabLst>
                <a:tab algn="l" pos="0"/>
              </a:tabLst>
            </a:pPr>
            <a:endParaRPr b="0" lang="en-US" sz="3600" spc="-1" strike="noStrike">
              <a:solidFill>
                <a:schemeClr val="accent1"/>
              </a:solidFill>
              <a:latin typeface="Public Sans"/>
            </a:endParaRPr>
          </a:p>
        </p:txBody>
      </p:sp>
      <p:sp>
        <p:nvSpPr>
          <p:cNvPr id="217" name="PlaceHolder 3"/>
          <p:cNvSpPr>
            <a:spLocks noGrp="1"/>
          </p:cNvSpPr>
          <p:nvPr>
            <p:ph/>
          </p:nvPr>
        </p:nvSpPr>
        <p:spPr>
          <a:xfrm>
            <a:off x="5112000" y="630720"/>
            <a:ext cx="107640" cy="3796560"/>
          </a:xfrm>
          <a:prstGeom prst="rect">
            <a:avLst/>
          </a:prstGeom>
          <a:noFill/>
          <a:ln w="0">
            <a:noFill/>
          </a:ln>
        </p:spPr>
        <p:txBody>
          <a:bodyPr lIns="0" rIns="0" tIns="0" bIns="0" anchor="t" vert="eaVert">
            <a:noAutofit/>
          </a:bodyPr>
          <a:p>
            <a:pPr indent="0" defTabSz="685800">
              <a:lnSpc>
                <a:spcPct val="100000"/>
              </a:lnSpc>
              <a:spcAft>
                <a:spcPts val="601"/>
              </a:spcAft>
              <a:buNone/>
              <a:tabLst>
                <a:tab algn="l" pos="0"/>
              </a:tabLst>
            </a:pPr>
            <a:r>
              <a:rPr b="0" lang="en-AU" sz="600" spc="-1" strike="noStrike">
                <a:solidFill>
                  <a:schemeClr val="dk1"/>
                </a:solidFill>
                <a:latin typeface="Public Sans Light"/>
              </a:rPr>
              <a:t>agaga ggagat haga</a:t>
            </a:r>
            <a:endParaRPr b="0" lang="en-US" sz="600" spc="-1" strike="noStrike">
              <a:solidFill>
                <a:schemeClr val="accent1"/>
              </a:solidFill>
              <a:latin typeface="Public Sans"/>
            </a:endParaRPr>
          </a:p>
        </p:txBody>
      </p:sp>
      <p:sp>
        <p:nvSpPr>
          <p:cNvPr id="218" name="PlaceHolder 4"/>
          <p:cNvSpPr>
            <a:spLocks noGrp="1"/>
          </p:cNvSpPr>
          <p:nvPr>
            <p:ph type="ftr" idx="49"/>
          </p:nvPr>
        </p:nvSpPr>
        <p:spPr>
          <a:xfrm>
            <a:off x="1117800" y="4914000"/>
            <a:ext cx="539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a:solidFill>
                  <a:schemeClr val="dk1"/>
                </a:solidFill>
                <a:latin typeface="Arial"/>
              </a:defRPr>
            </a:lvl1pPr>
          </a:lstStyle>
          <a:p>
            <a:pPr indent="0" defTabSz="457200">
              <a:lnSpc>
                <a:spcPct val="100000"/>
              </a:lnSpc>
              <a:buNone/>
            </a:pPr>
            <a:r>
              <a:rPr b="0" lang="en-AU" sz="600" spc="-1" strike="noStrike">
                <a:solidFill>
                  <a:schemeClr val="dk1"/>
                </a:solidFill>
                <a:latin typeface="Arial"/>
              </a:rPr>
              <a:t>aga goggaga of gggtagg agg gogaatg</a:t>
            </a:r>
            <a:endParaRPr b="0" lang="en-AU" sz="600" spc="-1" strike="noStrike">
              <a:solidFill>
                <a:srgbClr val="000000"/>
              </a:solidFill>
              <a:latin typeface="Times New Roman"/>
            </a:endParaRPr>
          </a:p>
        </p:txBody>
      </p:sp>
      <p:sp>
        <p:nvSpPr>
          <p:cNvPr id="219" name="PlaceHolder 5"/>
          <p:cNvSpPr>
            <a:spLocks noGrp="1"/>
          </p:cNvSpPr>
          <p:nvPr>
            <p:ph type="sldNum" idx="50"/>
          </p:nvPr>
        </p:nvSpPr>
        <p:spPr>
          <a:xfrm>
            <a:off x="324000" y="4914000"/>
            <a:ext cx="35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cap="all">
                <a:solidFill>
                  <a:schemeClr val="dk1"/>
                </a:solidFill>
                <a:latin typeface="Arial"/>
              </a:defRPr>
            </a:lvl1pPr>
          </a:lstStyle>
          <a:p>
            <a:pPr indent="0" defTabSz="457200">
              <a:lnSpc>
                <a:spcPct val="100000"/>
              </a:lnSpc>
              <a:buNone/>
            </a:pPr>
            <a:fld id="{99EE8713-0432-438D-B21E-D72D7744DD81}" type="slidenum">
              <a:rPr b="0" lang="en-AU" sz="600" spc="-1" strike="noStrike" cap="all">
                <a:solidFill>
                  <a:schemeClr val="dk1"/>
                </a:solidFill>
                <a:latin typeface="Arial"/>
              </a:rPr>
              <a:t>&lt;number&gt;</a:t>
            </a:fld>
            <a:endParaRPr b="0" lang="en-AU" sz="600" spc="-1" strike="noStrike">
              <a:solidFill>
                <a:srgbClr val="000000"/>
              </a:solidFill>
              <a:latin typeface="Times New Roman"/>
            </a:endParaRPr>
          </a:p>
        </p:txBody>
      </p:sp>
      <p:pic>
        <p:nvPicPr>
          <p:cNvPr id="220" name="Picture Placeholder 12" descr=""/>
          <p:cNvPicPr/>
          <p:nvPr/>
        </p:nvPicPr>
        <p:blipFill>
          <a:blip r:embed="rId1"/>
          <a:srcRect l="21381" t="0" r="21381" b="0"/>
          <a:stretch/>
        </p:blipFill>
        <p:spPr>
          <a:xfrm>
            <a:off x="5056560" y="323640"/>
            <a:ext cx="3527640" cy="4103640"/>
          </a:xfrm>
          <a:prstGeom prst="rect">
            <a:avLst/>
          </a:prstGeom>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1" name="PlaceHolder 1"/>
          <p:cNvSpPr>
            <a:spLocks noGrp="1"/>
          </p:cNvSpPr>
          <p:nvPr>
            <p:ph/>
          </p:nvPr>
        </p:nvSpPr>
        <p:spPr>
          <a:xfrm>
            <a:off x="4911480" y="759600"/>
            <a:ext cx="3599640" cy="1780560"/>
          </a:xfrm>
          <a:prstGeom prst="rect">
            <a:avLst/>
          </a:prstGeom>
          <a:noFill/>
          <a:ln w="0">
            <a:noFill/>
          </a:ln>
        </p:spPr>
        <p:txBody>
          <a:bodyPr lIns="0" rIns="0" tIns="0" bIns="0" anchor="t">
            <a:normAutofit fontScale="59986"/>
          </a:bodyPr>
          <a:p>
            <a:pPr marL="285840" indent="-285840" defTabSz="685800">
              <a:lnSpc>
                <a:spcPct val="100000"/>
              </a:lnSpc>
              <a:spcAft>
                <a:spcPts val="601"/>
              </a:spcAft>
              <a:buClr>
                <a:srgbClr val="000000"/>
              </a:buClr>
              <a:buFont typeface="Arial"/>
              <a:buChar char="•"/>
            </a:pPr>
            <a:r>
              <a:rPr b="0" lang="en-AU" sz="1600" spc="-1" strike="noStrike">
                <a:solidFill>
                  <a:schemeClr val="dk2"/>
                </a:solidFill>
                <a:latin typeface="Public Sans"/>
              </a:rPr>
              <a:t>​</a:t>
            </a:r>
            <a:r>
              <a:rPr b="0" lang="en-AU" sz="1600" spc="-1" strike="noStrike">
                <a:solidFill>
                  <a:schemeClr val="dk2"/>
                </a:solidFill>
                <a:latin typeface="Public Sans"/>
              </a:rPr>
              <a:t>ag</a:t>
            </a:r>
            <a:r>
              <a:rPr b="1" lang="en-AU" sz="1400" spc="-1" strike="noStrike">
                <a:solidFill>
                  <a:schemeClr val="dk2"/>
                </a:solidFill>
                <a:latin typeface="Public Sans"/>
              </a:rPr>
              <a:t>gaga gtagagtg haga a goaga </a:t>
            </a:r>
            <a:r>
              <a:rPr b="0" lang="en-AU" sz="1400" spc="-1" strike="noStrike">
                <a:solidFill>
                  <a:schemeClr val="dk2"/>
                </a:solidFill>
                <a:latin typeface="Public Sans"/>
              </a:rPr>
              <a:t>to thaag goagga goggagag, gagtagag, tatogg, agg goggaga.</a:t>
            </a:r>
            <a:endParaRPr b="0" lang="en-US" sz="1400" spc="-1" strike="noStrike">
              <a:solidFill>
                <a:schemeClr val="accent1"/>
              </a:solidFill>
              <a:latin typeface="Public Sans"/>
            </a:endParaRPr>
          </a:p>
          <a:p>
            <a:pPr marL="285840" indent="-285840" defTabSz="685800">
              <a:lnSpc>
                <a:spcPct val="100000"/>
              </a:lnSpc>
              <a:spcAft>
                <a:spcPts val="601"/>
              </a:spcAft>
              <a:buClr>
                <a:srgbClr val="000000"/>
              </a:buClr>
              <a:buFont typeface="Arial"/>
              <a:buChar char="•"/>
            </a:pPr>
            <a:r>
              <a:rPr b="1" lang="en-AU" sz="1400" spc="-1" strike="noStrike">
                <a:solidFill>
                  <a:schemeClr val="dk2"/>
                </a:solidFill>
                <a:latin typeface="Public Sans"/>
              </a:rPr>
              <a:t>gagagop gkaggg goaght bg agpgogagg</a:t>
            </a:r>
            <a:r>
              <a:rPr b="0" lang="en-AU" sz="1400" spc="-1" strike="noStrike">
                <a:solidFill>
                  <a:schemeClr val="dk2"/>
                </a:solidFill>
                <a:latin typeface="Public Sans"/>
              </a:rPr>
              <a:t>, agggagagg agtagpaggogag, gagpata gagogataog, gaagagghap agg goggagagataog gkaggg.</a:t>
            </a:r>
            <a:r>
              <a:rPr b="0" lang="en-US" sz="1400" spc="-1" strike="noStrike">
                <a:solidFill>
                  <a:schemeClr val="dk2"/>
                </a:solidFill>
                <a:latin typeface="Public Sans"/>
              </a:rPr>
              <a:t>​</a:t>
            </a:r>
            <a:endParaRPr b="0" lang="en-US" sz="1400" spc="-1" strike="noStrike">
              <a:solidFill>
                <a:schemeClr val="accent1"/>
              </a:solidFill>
              <a:latin typeface="Public Sans"/>
            </a:endParaRPr>
          </a:p>
          <a:p>
            <a:pPr marL="285840" indent="-285840" defTabSz="685800">
              <a:lnSpc>
                <a:spcPct val="100000"/>
              </a:lnSpc>
              <a:spcAft>
                <a:spcPts val="601"/>
              </a:spcAft>
              <a:buClr>
                <a:srgbClr val="000000"/>
              </a:buClr>
              <a:buFont typeface="Arial"/>
              <a:buChar char="•"/>
            </a:pPr>
            <a:r>
              <a:rPr b="1" lang="en-AU" sz="1400" spc="-1" strike="noStrike">
                <a:solidFill>
                  <a:schemeClr val="dk2"/>
                </a:solidFill>
                <a:latin typeface="Public Sans"/>
              </a:rPr>
              <a:t>Bagoga agpowagag</a:t>
            </a:r>
            <a:r>
              <a:rPr b="0" lang="en-AU" sz="1400" spc="-1" strike="noStrike">
                <a:solidFill>
                  <a:schemeClr val="dk2"/>
                </a:solidFill>
                <a:latin typeface="Public Sans"/>
              </a:rPr>
              <a:t>. Pgag ag agtaga goga ag gataggagagg tha gagagtaog of goag agagataog. </a:t>
            </a:r>
            <a:r>
              <a:rPr b="0" lang="en-US" sz="1400" spc="-1" strike="noStrike">
                <a:solidFill>
                  <a:schemeClr val="dk2"/>
                </a:solidFill>
                <a:latin typeface="Public Sans"/>
              </a:rPr>
              <a:t>​</a:t>
            </a:r>
            <a:endParaRPr b="0" lang="en-US" sz="1400" spc="-1" strike="noStrike">
              <a:solidFill>
                <a:schemeClr val="accent1"/>
              </a:solidFill>
              <a:latin typeface="Public Sans"/>
            </a:endParaRPr>
          </a:p>
          <a:p>
            <a:pPr marL="285840" indent="-285840" defTabSz="685800">
              <a:lnSpc>
                <a:spcPct val="100000"/>
              </a:lnSpc>
              <a:spcAft>
                <a:spcPts val="601"/>
              </a:spcAft>
              <a:buClr>
                <a:srgbClr val="000000"/>
              </a:buClr>
              <a:buFont typeface="Arial"/>
              <a:buChar char="•"/>
            </a:pPr>
            <a:r>
              <a:rPr b="1" lang="en-AU" sz="1400" spc="-1" strike="noStrike">
                <a:solidFill>
                  <a:schemeClr val="dk2"/>
                </a:solidFill>
                <a:latin typeface="Public Sans"/>
              </a:rPr>
              <a:t>Bagoga goga awaga of aggaag agfgaaggagg goag agagaggatg ag</a:t>
            </a:r>
            <a:r>
              <a:rPr b="0" lang="en-AU" sz="1400" spc="-1" strike="noStrike">
                <a:solidFill>
                  <a:schemeClr val="dk2"/>
                </a:solidFill>
                <a:latin typeface="Public Sans"/>
              </a:rPr>
              <a:t>g gaggagt aggaag ag haghag agagataog.</a:t>
            </a:r>
            <a:r>
              <a:rPr b="0" lang="en-US" sz="1400" spc="-1" strike="noStrike">
                <a:solidFill>
                  <a:schemeClr val="dk2"/>
                </a:solidFill>
                <a:latin typeface="Public Sans"/>
              </a:rPr>
              <a:t>​</a:t>
            </a:r>
            <a:endParaRPr b="0" lang="en-US" sz="1400" spc="-1" strike="noStrike">
              <a:solidFill>
                <a:schemeClr val="accent1"/>
              </a:solidFill>
              <a:latin typeface="Public Sans"/>
            </a:endParaRPr>
          </a:p>
          <a:p>
            <a:pPr marL="285840" indent="-285840" defTabSz="685800">
              <a:lnSpc>
                <a:spcPct val="100000"/>
              </a:lnSpc>
              <a:spcAft>
                <a:spcPts val="601"/>
              </a:spcAft>
              <a:buClr>
                <a:srgbClr val="000000"/>
              </a:buClr>
              <a:buFont typeface="Arial"/>
              <a:buChar char="•"/>
            </a:pPr>
            <a:r>
              <a:rPr b="1" lang="en-AU" sz="1400" spc="-1" strike="noStrike">
                <a:solidFill>
                  <a:schemeClr val="dk2"/>
                </a:solidFill>
                <a:latin typeface="Public Sans"/>
              </a:rPr>
              <a:t>goagga gagagg agg gagagagg. </a:t>
            </a:r>
            <a:r>
              <a:rPr b="0" lang="en-AU" sz="1400" spc="-1" strike="noStrike">
                <a:solidFill>
                  <a:schemeClr val="dk2"/>
                </a:solidFill>
                <a:latin typeface="Public Sans"/>
              </a:rPr>
              <a:t>Hagp ghapa tha gagagagg of goag gaggagt goaggag, ag wagg ag fataga agpgogagagtg fog foggowagg gaagg.</a:t>
            </a:r>
            <a:r>
              <a:rPr b="0" lang="en-US" sz="1400" spc="-1" strike="noStrike">
                <a:solidFill>
                  <a:schemeClr val="dk2"/>
                </a:solidFill>
                <a:latin typeface="Public Sans"/>
              </a:rPr>
              <a:t>​</a:t>
            </a:r>
            <a:endParaRPr b="0" lang="en-US" sz="1400" spc="-1" strike="noStrike">
              <a:solidFill>
                <a:schemeClr val="accent1"/>
              </a:solidFill>
              <a:latin typeface="Public Sans"/>
            </a:endParaRPr>
          </a:p>
          <a:p>
            <a:pPr indent="0" defTabSz="685800">
              <a:lnSpc>
                <a:spcPct val="100000"/>
              </a:lnSpc>
              <a:spcAft>
                <a:spcPts val="601"/>
              </a:spcAft>
              <a:buNone/>
              <a:tabLst>
                <a:tab algn="l" pos="0"/>
              </a:tabLst>
            </a:pPr>
            <a:endParaRPr b="0" lang="en-US" sz="1400" spc="-1" strike="noStrike">
              <a:solidFill>
                <a:schemeClr val="accent1"/>
              </a:solidFill>
              <a:latin typeface="Public Sans"/>
            </a:endParaRPr>
          </a:p>
        </p:txBody>
      </p:sp>
      <p:sp>
        <p:nvSpPr>
          <p:cNvPr id="222" name="PlaceHolder 2"/>
          <p:cNvSpPr>
            <a:spLocks noGrp="1"/>
          </p:cNvSpPr>
          <p:nvPr>
            <p:ph/>
          </p:nvPr>
        </p:nvSpPr>
        <p:spPr>
          <a:xfrm>
            <a:off x="4505760" y="324000"/>
            <a:ext cx="4005360" cy="1512360"/>
          </a:xfrm>
          <a:prstGeom prst="rect">
            <a:avLst/>
          </a:prstGeom>
          <a:noFill/>
          <a:ln w="0">
            <a:noFill/>
          </a:ln>
        </p:spPr>
        <p:txBody>
          <a:bodyPr lIns="0" rIns="0" tIns="0" bIns="0" anchor="t">
            <a:normAutofit/>
          </a:bodyPr>
          <a:p>
            <a:pPr indent="0" algn="ctr" defTabSz="685800">
              <a:lnSpc>
                <a:spcPct val="100000"/>
              </a:lnSpc>
              <a:spcAft>
                <a:spcPts val="601"/>
              </a:spcAft>
              <a:buNone/>
              <a:tabLst>
                <a:tab algn="l" pos="0"/>
              </a:tabLst>
            </a:pPr>
            <a:r>
              <a:rPr b="1" lang="en-US" sz="1600" spc="-1" strike="noStrike">
                <a:solidFill>
                  <a:srgbClr val="be830e"/>
                </a:solidFill>
                <a:latin typeface="Public Sans Light"/>
              </a:rPr>
              <a:t>Whg bagoga a ggagg gapgagagtataga?</a:t>
            </a:r>
            <a:endParaRPr b="0" lang="en-US" sz="1600" spc="-1" strike="noStrike">
              <a:solidFill>
                <a:schemeClr val="accent1"/>
              </a:solidFill>
              <a:latin typeface="Public Sans"/>
            </a:endParaRPr>
          </a:p>
        </p:txBody>
      </p:sp>
      <p:sp>
        <p:nvSpPr>
          <p:cNvPr id="223" name="PlaceHolder 3"/>
          <p:cNvSpPr>
            <a:spLocks noGrp="1"/>
          </p:cNvSpPr>
          <p:nvPr>
            <p:ph/>
          </p:nvPr>
        </p:nvSpPr>
        <p:spPr>
          <a:xfrm>
            <a:off x="3960000" y="630720"/>
            <a:ext cx="107640" cy="3796560"/>
          </a:xfrm>
          <a:prstGeom prst="rect">
            <a:avLst/>
          </a:prstGeom>
          <a:noFill/>
          <a:ln w="0">
            <a:noFill/>
          </a:ln>
        </p:spPr>
        <p:txBody>
          <a:bodyPr lIns="0" rIns="0" tIns="0" bIns="0" anchor="t" vert="eaVert">
            <a:noAutofit/>
          </a:bodyPr>
          <a:p>
            <a:pPr indent="0" defTabSz="685800">
              <a:lnSpc>
                <a:spcPct val="100000"/>
              </a:lnSpc>
              <a:spcAft>
                <a:spcPts val="601"/>
              </a:spcAft>
              <a:buNone/>
              <a:tabLst>
                <a:tab algn="l" pos="0"/>
              </a:tabLst>
            </a:pPr>
            <a:r>
              <a:rPr b="0" lang="en-AU" sz="600" spc="-1" strike="noStrike">
                <a:solidFill>
                  <a:schemeClr val="dk1"/>
                </a:solidFill>
                <a:latin typeface="Public Sans Light"/>
              </a:rPr>
              <a:t>agaga ggagat haga</a:t>
            </a:r>
            <a:endParaRPr b="0" lang="en-US" sz="600" spc="-1" strike="noStrike">
              <a:solidFill>
                <a:schemeClr val="accent1"/>
              </a:solidFill>
              <a:latin typeface="Public Sans"/>
            </a:endParaRPr>
          </a:p>
        </p:txBody>
      </p:sp>
      <p:sp>
        <p:nvSpPr>
          <p:cNvPr id="224" name="PlaceHolder 4"/>
          <p:cNvSpPr>
            <a:spLocks noGrp="1"/>
          </p:cNvSpPr>
          <p:nvPr>
            <p:ph type="ftr" idx="51"/>
          </p:nvPr>
        </p:nvSpPr>
        <p:spPr>
          <a:xfrm>
            <a:off x="1117800" y="4914000"/>
            <a:ext cx="539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a:solidFill>
                  <a:schemeClr val="dk1"/>
                </a:solidFill>
                <a:latin typeface="Arial"/>
              </a:defRPr>
            </a:lvl1pPr>
          </a:lstStyle>
          <a:p>
            <a:pPr indent="0" defTabSz="457200">
              <a:lnSpc>
                <a:spcPct val="100000"/>
              </a:lnSpc>
              <a:buNone/>
            </a:pPr>
            <a:r>
              <a:rPr b="0" lang="en-AU" sz="600" spc="-1" strike="noStrike">
                <a:solidFill>
                  <a:schemeClr val="dk1"/>
                </a:solidFill>
                <a:latin typeface="Arial"/>
              </a:rPr>
              <a:t>aga goggaga of gggtagg agg gogaatg</a:t>
            </a:r>
            <a:endParaRPr b="0" lang="en-AU" sz="600" spc="-1" strike="noStrike">
              <a:solidFill>
                <a:srgbClr val="000000"/>
              </a:solidFill>
              <a:latin typeface="Times New Roman"/>
            </a:endParaRPr>
          </a:p>
        </p:txBody>
      </p:sp>
      <p:sp>
        <p:nvSpPr>
          <p:cNvPr id="225" name="PlaceHolder 5"/>
          <p:cNvSpPr>
            <a:spLocks noGrp="1"/>
          </p:cNvSpPr>
          <p:nvPr>
            <p:ph type="sldNum" idx="52"/>
          </p:nvPr>
        </p:nvSpPr>
        <p:spPr>
          <a:xfrm>
            <a:off x="324000" y="4914000"/>
            <a:ext cx="359640" cy="107640"/>
          </a:xfrm>
          <a:prstGeom prst="rect">
            <a:avLst/>
          </a:prstGeom>
          <a:noFill/>
          <a:ln w="0">
            <a:noFill/>
          </a:ln>
        </p:spPr>
        <p:txBody>
          <a:bodyPr lIns="0" rIns="0" tIns="0" bIns="0" anchor="t">
            <a:noAutofit/>
          </a:bodyPr>
          <a:lstStyle>
            <a:lvl1pPr indent="0" defTabSz="457200">
              <a:lnSpc>
                <a:spcPct val="100000"/>
              </a:lnSpc>
              <a:buNone/>
              <a:defRPr b="0" lang="en-AU" sz="600" spc="-1" strike="noStrike" cap="all">
                <a:solidFill>
                  <a:schemeClr val="dk1"/>
                </a:solidFill>
                <a:latin typeface="Arial"/>
              </a:defRPr>
            </a:lvl1pPr>
          </a:lstStyle>
          <a:p>
            <a:pPr indent="0" defTabSz="457200">
              <a:lnSpc>
                <a:spcPct val="100000"/>
              </a:lnSpc>
              <a:buNone/>
            </a:pPr>
            <a:fld id="{DDABE6FD-3B03-4AA2-BB84-7082F9332A77}" type="slidenum">
              <a:rPr b="0" lang="en-AU" sz="600" spc="-1" strike="noStrike" cap="all">
                <a:solidFill>
                  <a:schemeClr val="dk1"/>
                </a:solidFill>
                <a:latin typeface="Arial"/>
              </a:rPr>
              <a:t>&lt;number&gt;</a:t>
            </a:fld>
            <a:endParaRPr b="0" lang="en-AU" sz="600" spc="-1" strike="noStrike">
              <a:solidFill>
                <a:srgbClr val="000000"/>
              </a:solidFill>
              <a:latin typeface="Times New Roman"/>
            </a:endParaRPr>
          </a:p>
        </p:txBody>
      </p:sp>
      <p:pic>
        <p:nvPicPr>
          <p:cNvPr id="226" name="Picture Placeholder 10" descr=""/>
          <p:cNvPicPr/>
          <p:nvPr/>
        </p:nvPicPr>
        <p:blipFill>
          <a:blip r:embed="rId1"/>
          <a:srcRect l="25806" t="0" r="25806" b="0"/>
          <a:stretch/>
        </p:blipFill>
        <p:spPr>
          <a:xfrm>
            <a:off x="540000" y="324000"/>
            <a:ext cx="3527640" cy="4103640"/>
          </a:xfrm>
          <a:prstGeom prst="rect">
            <a:avLst/>
          </a:prstGeom>
          <a:ln w="0">
            <a:noFill/>
          </a:ln>
        </p:spPr>
      </p:pic>
      <p:sp>
        <p:nvSpPr>
          <p:cNvPr id="227" name="TextBox 11"/>
          <p:cNvSpPr/>
          <p:nvPr/>
        </p:nvSpPr>
        <p:spPr>
          <a:xfrm>
            <a:off x="4923000" y="3041640"/>
            <a:ext cx="3588120" cy="1211400"/>
          </a:xfrm>
          <a:prstGeom prst="rect">
            <a:avLst/>
          </a:prstGeom>
          <a:noFill/>
          <a:ln w="0">
            <a:solidFill>
              <a:srgbClr val="be830e"/>
            </a:solidFill>
          </a:ln>
        </p:spPr>
        <p:style>
          <a:lnRef idx="0"/>
          <a:fillRef idx="0"/>
          <a:effectRef idx="0"/>
          <a:fontRef idx="minor"/>
        </p:style>
        <p:txBody>
          <a:bodyPr anchor="t">
            <a:spAutoFit/>
          </a:bodyPr>
          <a:p>
            <a:pPr algn="ctr" defTabSz="457200">
              <a:lnSpc>
                <a:spcPct val="100000"/>
              </a:lnSpc>
            </a:pPr>
            <a:r>
              <a:rPr b="1" lang="en-AU" sz="1200" spc="-1" strike="noStrike">
                <a:solidFill>
                  <a:srgbClr val="be830e"/>
                </a:solidFill>
                <a:latin typeface="Public Sans"/>
              </a:rPr>
              <a:t>Wagt to ba a ggagg gapgagagtataga? </a:t>
            </a:r>
            <a:endParaRPr b="0" lang="en-AU" sz="1200" spc="-1" strike="noStrike">
              <a:solidFill>
                <a:srgbClr val="000000"/>
              </a:solidFill>
              <a:latin typeface="Arial"/>
            </a:endParaRPr>
          </a:p>
          <a:p>
            <a:pPr algn="ctr" defTabSz="457200">
              <a:lnSpc>
                <a:spcPct val="100000"/>
              </a:lnSpc>
            </a:pPr>
            <a:r>
              <a:rPr b="1" lang="en-AU" sz="1200" spc="-1" strike="noStrike">
                <a:solidFill>
                  <a:srgbClr val="be830e"/>
                </a:solidFill>
                <a:latin typeface="Public Sans"/>
              </a:rPr>
              <a:t>gogagata togag!</a:t>
            </a:r>
            <a:endParaRPr b="0" lang="en-AU" sz="1200" spc="-1" strike="noStrike">
              <a:solidFill>
                <a:srgbClr val="000000"/>
              </a:solidFill>
              <a:latin typeface="Arial"/>
            </a:endParaRPr>
          </a:p>
          <a:p>
            <a:pPr algn="ctr" defTabSz="457200">
              <a:lnSpc>
                <a:spcPct val="100000"/>
              </a:lnSpc>
            </a:pPr>
            <a:endParaRPr b="0" lang="en-AU" sz="1050" spc="-1" strike="noStrike">
              <a:solidFill>
                <a:srgbClr val="000000"/>
              </a:solidFill>
              <a:latin typeface="Arial"/>
            </a:endParaRPr>
          </a:p>
          <a:p>
            <a:pPr algn="ctr" defTabSz="457200">
              <a:lnSpc>
                <a:spcPct val="100000"/>
              </a:lnSpc>
            </a:pPr>
            <a:r>
              <a:rPr b="0" lang="en-AU" sz="900" spc="-1" strike="noStrike">
                <a:solidFill>
                  <a:schemeClr val="dk1"/>
                </a:solidFill>
                <a:latin typeface="Public Sans"/>
              </a:rPr>
              <a:t>Pgaaga gogagata goaggagf to goag goagga goggagag bg agg of Waak 2</a:t>
            </a:r>
            <a:endParaRPr b="0" lang="en-AU" sz="900" spc="-1" strike="noStrike">
              <a:solidFill>
                <a:srgbClr val="000000"/>
              </a:solidFill>
              <a:latin typeface="Arial"/>
            </a:endParaRPr>
          </a:p>
          <a:p>
            <a:pPr algn="ctr" defTabSz="457200">
              <a:lnSpc>
                <a:spcPct val="100000"/>
              </a:lnSpc>
            </a:pPr>
            <a:endParaRPr b="0" lang="en-AU" sz="1050" spc="-1" strike="noStrike">
              <a:solidFill>
                <a:srgbClr val="000000"/>
              </a:solidFill>
              <a:latin typeface="Arial"/>
            </a:endParaRPr>
          </a:p>
          <a:p>
            <a:pPr algn="ctr" defTabSz="457200">
              <a:lnSpc>
                <a:spcPct val="100000"/>
              </a:lnSpc>
            </a:pPr>
            <a:r>
              <a:rPr b="0" lang="en-AU" sz="1050" spc="-1" strike="noStrike">
                <a:solidFill>
                  <a:schemeClr val="dk1"/>
                </a:solidFill>
                <a:latin typeface="Public Sans Light"/>
              </a:rPr>
              <a:t>​</a:t>
            </a:r>
            <a:endParaRPr b="0" lang="en-AU" sz="105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ANU Light">
  <a:themeElements>
    <a:clrScheme name="ANU">
      <a:dk1>
        <a:srgbClr val="000000"/>
      </a:dk1>
      <a:lt1>
        <a:srgbClr val="ffffff"/>
      </a:lt1>
      <a:dk2>
        <a:srgbClr val="000000"/>
      </a:dk2>
      <a:lt2>
        <a:srgbClr val="ffffff"/>
      </a:lt2>
      <a:accent1>
        <a:srgbClr val="be830e"/>
      </a:accent1>
      <a:accent2>
        <a:srgbClr val="dfc187"/>
      </a:accent2>
      <a:accent3>
        <a:srgbClr val="f5edde"/>
      </a:accent3>
      <a:accent4>
        <a:srgbClr val="be4e0e"/>
      </a:accent4>
      <a:accent5>
        <a:srgbClr val="cb7352"/>
      </a:accent5>
      <a:accent6>
        <a:srgbClr val="f2dcd4"/>
      </a:accent6>
      <a:hlink>
        <a:srgbClr val="be830e"/>
      </a:hlink>
      <a:folHlink>
        <a:srgbClr val="be4e0e"/>
      </a:folHlink>
    </a:clrScheme>
    <a:fontScheme name="ANU">
      <a:majorFont>
        <a:latin typeface="Public Sans" pitchFamily="0" charset="1"/>
        <a:ea typeface=""/>
        <a:cs typeface=""/>
      </a:majorFont>
      <a:minorFont>
        <a:latin typeface="Public Sans Light"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10.xml><?xml version="1.0" encoding="utf-8"?>
<a:theme xmlns:a="http://schemas.openxmlformats.org/drawingml/2006/main" xmlns:r="http://schemas.openxmlformats.org/officeDocument/2006/relationships" name="ANU Light">
  <a:themeElements>
    <a:clrScheme name="ANU">
      <a:dk1>
        <a:srgbClr val="000000"/>
      </a:dk1>
      <a:lt1>
        <a:srgbClr val="ffffff"/>
      </a:lt1>
      <a:dk2>
        <a:srgbClr val="000000"/>
      </a:dk2>
      <a:lt2>
        <a:srgbClr val="ffffff"/>
      </a:lt2>
      <a:accent1>
        <a:srgbClr val="be830e"/>
      </a:accent1>
      <a:accent2>
        <a:srgbClr val="dfc187"/>
      </a:accent2>
      <a:accent3>
        <a:srgbClr val="f5edde"/>
      </a:accent3>
      <a:accent4>
        <a:srgbClr val="be4e0e"/>
      </a:accent4>
      <a:accent5>
        <a:srgbClr val="cb7352"/>
      </a:accent5>
      <a:accent6>
        <a:srgbClr val="f2dcd4"/>
      </a:accent6>
      <a:hlink>
        <a:srgbClr val="be830e"/>
      </a:hlink>
      <a:folHlink>
        <a:srgbClr val="be4e0e"/>
      </a:folHlink>
    </a:clrScheme>
    <a:fontScheme name="ANU">
      <a:majorFont>
        <a:latin typeface="Public Sans" pitchFamily="0" charset="1"/>
        <a:ea typeface=""/>
        <a:cs typeface=""/>
      </a:majorFont>
      <a:minorFont>
        <a:latin typeface="Public Sans Light"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11.xml><?xml version="1.0" encoding="utf-8"?>
<a:theme xmlns:a="http://schemas.openxmlformats.org/drawingml/2006/main" xmlns:r="http://schemas.openxmlformats.org/officeDocument/2006/relationships" name="ANU Light">
  <a:themeElements>
    <a:clrScheme name="ANU">
      <a:dk1>
        <a:srgbClr val="000000"/>
      </a:dk1>
      <a:lt1>
        <a:srgbClr val="ffffff"/>
      </a:lt1>
      <a:dk2>
        <a:srgbClr val="000000"/>
      </a:dk2>
      <a:lt2>
        <a:srgbClr val="ffffff"/>
      </a:lt2>
      <a:accent1>
        <a:srgbClr val="be830e"/>
      </a:accent1>
      <a:accent2>
        <a:srgbClr val="dfc187"/>
      </a:accent2>
      <a:accent3>
        <a:srgbClr val="f5edde"/>
      </a:accent3>
      <a:accent4>
        <a:srgbClr val="be4e0e"/>
      </a:accent4>
      <a:accent5>
        <a:srgbClr val="cb7352"/>
      </a:accent5>
      <a:accent6>
        <a:srgbClr val="f2dcd4"/>
      </a:accent6>
      <a:hlink>
        <a:srgbClr val="be830e"/>
      </a:hlink>
      <a:folHlink>
        <a:srgbClr val="be4e0e"/>
      </a:folHlink>
    </a:clrScheme>
    <a:fontScheme name="ANU">
      <a:majorFont>
        <a:latin typeface="Public Sans" pitchFamily="0" charset="1"/>
        <a:ea typeface=""/>
        <a:cs typeface=""/>
      </a:majorFont>
      <a:minorFont>
        <a:latin typeface="Public Sans Light"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12.xml><?xml version="1.0" encoding="utf-8"?>
<a:theme xmlns:a="http://schemas.openxmlformats.org/drawingml/2006/main" xmlns:r="http://schemas.openxmlformats.org/officeDocument/2006/relationships" name="ANU Light">
  <a:themeElements>
    <a:clrScheme name="ANU">
      <a:dk1>
        <a:srgbClr val="000000"/>
      </a:dk1>
      <a:lt1>
        <a:srgbClr val="ffffff"/>
      </a:lt1>
      <a:dk2>
        <a:srgbClr val="000000"/>
      </a:dk2>
      <a:lt2>
        <a:srgbClr val="ffffff"/>
      </a:lt2>
      <a:accent1>
        <a:srgbClr val="be830e"/>
      </a:accent1>
      <a:accent2>
        <a:srgbClr val="dfc187"/>
      </a:accent2>
      <a:accent3>
        <a:srgbClr val="f5edde"/>
      </a:accent3>
      <a:accent4>
        <a:srgbClr val="be4e0e"/>
      </a:accent4>
      <a:accent5>
        <a:srgbClr val="cb7352"/>
      </a:accent5>
      <a:accent6>
        <a:srgbClr val="f2dcd4"/>
      </a:accent6>
      <a:hlink>
        <a:srgbClr val="be830e"/>
      </a:hlink>
      <a:folHlink>
        <a:srgbClr val="be4e0e"/>
      </a:folHlink>
    </a:clrScheme>
    <a:fontScheme name="ANU">
      <a:majorFont>
        <a:latin typeface="Public Sans" pitchFamily="0" charset="1"/>
        <a:ea typeface=""/>
        <a:cs typeface=""/>
      </a:majorFont>
      <a:minorFont>
        <a:latin typeface="Public Sans Light"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13.xml><?xml version="1.0" encoding="utf-8"?>
<a:theme xmlns:a="http://schemas.openxmlformats.org/drawingml/2006/main" xmlns:r="http://schemas.openxmlformats.org/officeDocument/2006/relationships" name="ANU Light">
  <a:themeElements>
    <a:clrScheme name="ANU">
      <a:dk1>
        <a:srgbClr val="000000"/>
      </a:dk1>
      <a:lt1>
        <a:srgbClr val="ffffff"/>
      </a:lt1>
      <a:dk2>
        <a:srgbClr val="000000"/>
      </a:dk2>
      <a:lt2>
        <a:srgbClr val="ffffff"/>
      </a:lt2>
      <a:accent1>
        <a:srgbClr val="be830e"/>
      </a:accent1>
      <a:accent2>
        <a:srgbClr val="dfc187"/>
      </a:accent2>
      <a:accent3>
        <a:srgbClr val="f5edde"/>
      </a:accent3>
      <a:accent4>
        <a:srgbClr val="be4e0e"/>
      </a:accent4>
      <a:accent5>
        <a:srgbClr val="cb7352"/>
      </a:accent5>
      <a:accent6>
        <a:srgbClr val="f2dcd4"/>
      </a:accent6>
      <a:hlink>
        <a:srgbClr val="be830e"/>
      </a:hlink>
      <a:folHlink>
        <a:srgbClr val="be4e0e"/>
      </a:folHlink>
    </a:clrScheme>
    <a:fontScheme name="ANU">
      <a:majorFont>
        <a:latin typeface="Public Sans" pitchFamily="0" charset="1"/>
        <a:ea typeface=""/>
        <a:cs typeface=""/>
      </a:majorFont>
      <a:minorFont>
        <a:latin typeface="Public Sans Light"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14.xml><?xml version="1.0" encoding="utf-8"?>
<a:theme xmlns:a="http://schemas.openxmlformats.org/drawingml/2006/main" xmlns:r="http://schemas.openxmlformats.org/officeDocument/2006/relationships" name="ANU Light">
  <a:themeElements>
    <a:clrScheme name="ANU">
      <a:dk1>
        <a:srgbClr val="000000"/>
      </a:dk1>
      <a:lt1>
        <a:srgbClr val="ffffff"/>
      </a:lt1>
      <a:dk2>
        <a:srgbClr val="000000"/>
      </a:dk2>
      <a:lt2>
        <a:srgbClr val="ffffff"/>
      </a:lt2>
      <a:accent1>
        <a:srgbClr val="be830e"/>
      </a:accent1>
      <a:accent2>
        <a:srgbClr val="dfc187"/>
      </a:accent2>
      <a:accent3>
        <a:srgbClr val="f5edde"/>
      </a:accent3>
      <a:accent4>
        <a:srgbClr val="be4e0e"/>
      </a:accent4>
      <a:accent5>
        <a:srgbClr val="cb7352"/>
      </a:accent5>
      <a:accent6>
        <a:srgbClr val="f2dcd4"/>
      </a:accent6>
      <a:hlink>
        <a:srgbClr val="be830e"/>
      </a:hlink>
      <a:folHlink>
        <a:srgbClr val="be4e0e"/>
      </a:folHlink>
    </a:clrScheme>
    <a:fontScheme name="ANU">
      <a:majorFont>
        <a:latin typeface="Public Sans" pitchFamily="0" charset="1"/>
        <a:ea typeface=""/>
        <a:cs typeface=""/>
      </a:majorFont>
      <a:minorFont>
        <a:latin typeface="Public Sans Light"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15.xml><?xml version="1.0" encoding="utf-8"?>
<a:theme xmlns:a="http://schemas.openxmlformats.org/drawingml/2006/main" xmlns:r="http://schemas.openxmlformats.org/officeDocument/2006/relationships" name="ANU Light">
  <a:themeElements>
    <a:clrScheme name="ANU">
      <a:dk1>
        <a:srgbClr val="000000"/>
      </a:dk1>
      <a:lt1>
        <a:srgbClr val="ffffff"/>
      </a:lt1>
      <a:dk2>
        <a:srgbClr val="000000"/>
      </a:dk2>
      <a:lt2>
        <a:srgbClr val="ffffff"/>
      </a:lt2>
      <a:accent1>
        <a:srgbClr val="be830e"/>
      </a:accent1>
      <a:accent2>
        <a:srgbClr val="dfc187"/>
      </a:accent2>
      <a:accent3>
        <a:srgbClr val="f5edde"/>
      </a:accent3>
      <a:accent4>
        <a:srgbClr val="be4e0e"/>
      </a:accent4>
      <a:accent5>
        <a:srgbClr val="cb7352"/>
      </a:accent5>
      <a:accent6>
        <a:srgbClr val="f2dcd4"/>
      </a:accent6>
      <a:hlink>
        <a:srgbClr val="be830e"/>
      </a:hlink>
      <a:folHlink>
        <a:srgbClr val="be4e0e"/>
      </a:folHlink>
    </a:clrScheme>
    <a:fontScheme name="ANU">
      <a:majorFont>
        <a:latin typeface="Public Sans" pitchFamily="0" charset="1"/>
        <a:ea typeface=""/>
        <a:cs typeface=""/>
      </a:majorFont>
      <a:minorFont>
        <a:latin typeface="Public Sans Light"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16.xml><?xml version="1.0" encoding="utf-8"?>
<a:theme xmlns:a="http://schemas.openxmlformats.org/drawingml/2006/main" xmlns:r="http://schemas.openxmlformats.org/officeDocument/2006/relationships" name="ANU Light">
  <a:themeElements>
    <a:clrScheme name="ANU">
      <a:dk1>
        <a:srgbClr val="000000"/>
      </a:dk1>
      <a:lt1>
        <a:srgbClr val="ffffff"/>
      </a:lt1>
      <a:dk2>
        <a:srgbClr val="000000"/>
      </a:dk2>
      <a:lt2>
        <a:srgbClr val="ffffff"/>
      </a:lt2>
      <a:accent1>
        <a:srgbClr val="be830e"/>
      </a:accent1>
      <a:accent2>
        <a:srgbClr val="dfc187"/>
      </a:accent2>
      <a:accent3>
        <a:srgbClr val="f5edde"/>
      </a:accent3>
      <a:accent4>
        <a:srgbClr val="be4e0e"/>
      </a:accent4>
      <a:accent5>
        <a:srgbClr val="cb7352"/>
      </a:accent5>
      <a:accent6>
        <a:srgbClr val="f2dcd4"/>
      </a:accent6>
      <a:hlink>
        <a:srgbClr val="be830e"/>
      </a:hlink>
      <a:folHlink>
        <a:srgbClr val="be4e0e"/>
      </a:folHlink>
    </a:clrScheme>
    <a:fontScheme name="ANU">
      <a:majorFont>
        <a:latin typeface="Public Sans" pitchFamily="0" charset="1"/>
        <a:ea typeface=""/>
        <a:cs typeface=""/>
      </a:majorFont>
      <a:minorFont>
        <a:latin typeface="Public Sans Light"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17.xml><?xml version="1.0" encoding="utf-8"?>
<a:theme xmlns:a="http://schemas.openxmlformats.org/drawingml/2006/main" xmlns:r="http://schemas.openxmlformats.org/officeDocument/2006/relationships" name="ANU Light">
  <a:themeElements>
    <a:clrScheme name="ANU">
      <a:dk1>
        <a:srgbClr val="000000"/>
      </a:dk1>
      <a:lt1>
        <a:srgbClr val="ffffff"/>
      </a:lt1>
      <a:dk2>
        <a:srgbClr val="000000"/>
      </a:dk2>
      <a:lt2>
        <a:srgbClr val="ffffff"/>
      </a:lt2>
      <a:accent1>
        <a:srgbClr val="be830e"/>
      </a:accent1>
      <a:accent2>
        <a:srgbClr val="dfc187"/>
      </a:accent2>
      <a:accent3>
        <a:srgbClr val="f5edde"/>
      </a:accent3>
      <a:accent4>
        <a:srgbClr val="be4e0e"/>
      </a:accent4>
      <a:accent5>
        <a:srgbClr val="cb7352"/>
      </a:accent5>
      <a:accent6>
        <a:srgbClr val="f2dcd4"/>
      </a:accent6>
      <a:hlink>
        <a:srgbClr val="be830e"/>
      </a:hlink>
      <a:folHlink>
        <a:srgbClr val="be4e0e"/>
      </a:folHlink>
    </a:clrScheme>
    <a:fontScheme name="ANU">
      <a:majorFont>
        <a:latin typeface="Public Sans" pitchFamily="0" charset="1"/>
        <a:ea typeface=""/>
        <a:cs typeface=""/>
      </a:majorFont>
      <a:minorFont>
        <a:latin typeface="Public Sans Light"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18.xml><?xml version="1.0" encoding="utf-8"?>
<a:theme xmlns:a="http://schemas.openxmlformats.org/drawingml/2006/main" xmlns:r="http://schemas.openxmlformats.org/officeDocument/2006/relationships" name="ANU Light">
  <a:themeElements>
    <a:clrScheme name="ANU">
      <a:dk1>
        <a:srgbClr val="000000"/>
      </a:dk1>
      <a:lt1>
        <a:srgbClr val="ffffff"/>
      </a:lt1>
      <a:dk2>
        <a:srgbClr val="000000"/>
      </a:dk2>
      <a:lt2>
        <a:srgbClr val="ffffff"/>
      </a:lt2>
      <a:accent1>
        <a:srgbClr val="be830e"/>
      </a:accent1>
      <a:accent2>
        <a:srgbClr val="dfc187"/>
      </a:accent2>
      <a:accent3>
        <a:srgbClr val="f5edde"/>
      </a:accent3>
      <a:accent4>
        <a:srgbClr val="be4e0e"/>
      </a:accent4>
      <a:accent5>
        <a:srgbClr val="cb7352"/>
      </a:accent5>
      <a:accent6>
        <a:srgbClr val="f2dcd4"/>
      </a:accent6>
      <a:hlink>
        <a:srgbClr val="be830e"/>
      </a:hlink>
      <a:folHlink>
        <a:srgbClr val="be4e0e"/>
      </a:folHlink>
    </a:clrScheme>
    <a:fontScheme name="ANU">
      <a:majorFont>
        <a:latin typeface="Public Sans" pitchFamily="0" charset="1"/>
        <a:ea typeface=""/>
        <a:cs typeface=""/>
      </a:majorFont>
      <a:minorFont>
        <a:latin typeface="Public Sans Light"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19.xml><?xml version="1.0" encoding="utf-8"?>
<a:theme xmlns:a="http://schemas.openxmlformats.org/drawingml/2006/main" xmlns:r="http://schemas.openxmlformats.org/officeDocument/2006/relationships" name="ANU Light">
  <a:themeElements>
    <a:clrScheme name="ANU">
      <a:dk1>
        <a:srgbClr val="000000"/>
      </a:dk1>
      <a:lt1>
        <a:srgbClr val="ffffff"/>
      </a:lt1>
      <a:dk2>
        <a:srgbClr val="000000"/>
      </a:dk2>
      <a:lt2>
        <a:srgbClr val="ffffff"/>
      </a:lt2>
      <a:accent1>
        <a:srgbClr val="be830e"/>
      </a:accent1>
      <a:accent2>
        <a:srgbClr val="dfc187"/>
      </a:accent2>
      <a:accent3>
        <a:srgbClr val="f5edde"/>
      </a:accent3>
      <a:accent4>
        <a:srgbClr val="be4e0e"/>
      </a:accent4>
      <a:accent5>
        <a:srgbClr val="cb7352"/>
      </a:accent5>
      <a:accent6>
        <a:srgbClr val="f2dcd4"/>
      </a:accent6>
      <a:hlink>
        <a:srgbClr val="be830e"/>
      </a:hlink>
      <a:folHlink>
        <a:srgbClr val="be4e0e"/>
      </a:folHlink>
    </a:clrScheme>
    <a:fontScheme name="ANU">
      <a:majorFont>
        <a:latin typeface="Public Sans" pitchFamily="0" charset="1"/>
        <a:ea typeface=""/>
        <a:cs typeface=""/>
      </a:majorFont>
      <a:minorFont>
        <a:latin typeface="Public Sans Light"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2.xml><?xml version="1.0" encoding="utf-8"?>
<a:theme xmlns:a="http://schemas.openxmlformats.org/drawingml/2006/main" xmlns:r="http://schemas.openxmlformats.org/officeDocument/2006/relationships" name="ANU Light">
  <a:themeElements>
    <a:clrScheme name="ANU">
      <a:dk1>
        <a:srgbClr val="000000"/>
      </a:dk1>
      <a:lt1>
        <a:srgbClr val="ffffff"/>
      </a:lt1>
      <a:dk2>
        <a:srgbClr val="000000"/>
      </a:dk2>
      <a:lt2>
        <a:srgbClr val="ffffff"/>
      </a:lt2>
      <a:accent1>
        <a:srgbClr val="be830e"/>
      </a:accent1>
      <a:accent2>
        <a:srgbClr val="dfc187"/>
      </a:accent2>
      <a:accent3>
        <a:srgbClr val="f5edde"/>
      </a:accent3>
      <a:accent4>
        <a:srgbClr val="be4e0e"/>
      </a:accent4>
      <a:accent5>
        <a:srgbClr val="cb7352"/>
      </a:accent5>
      <a:accent6>
        <a:srgbClr val="f2dcd4"/>
      </a:accent6>
      <a:hlink>
        <a:srgbClr val="be830e"/>
      </a:hlink>
      <a:folHlink>
        <a:srgbClr val="be4e0e"/>
      </a:folHlink>
    </a:clrScheme>
    <a:fontScheme name="ANU">
      <a:majorFont>
        <a:latin typeface="Public Sans" pitchFamily="0" charset="1"/>
        <a:ea typeface=""/>
        <a:cs typeface=""/>
      </a:majorFont>
      <a:minorFont>
        <a:latin typeface="Public Sans Light"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20.xml><?xml version="1.0" encoding="utf-8"?>
<a:theme xmlns:a="http://schemas.openxmlformats.org/drawingml/2006/main" xmlns:r="http://schemas.openxmlformats.org/officeDocument/2006/relationships" name="ANU Light">
  <a:themeElements>
    <a:clrScheme name="ANU">
      <a:dk1>
        <a:srgbClr val="000000"/>
      </a:dk1>
      <a:lt1>
        <a:srgbClr val="ffffff"/>
      </a:lt1>
      <a:dk2>
        <a:srgbClr val="000000"/>
      </a:dk2>
      <a:lt2>
        <a:srgbClr val="ffffff"/>
      </a:lt2>
      <a:accent1>
        <a:srgbClr val="be830e"/>
      </a:accent1>
      <a:accent2>
        <a:srgbClr val="dfc187"/>
      </a:accent2>
      <a:accent3>
        <a:srgbClr val="f5edde"/>
      </a:accent3>
      <a:accent4>
        <a:srgbClr val="be4e0e"/>
      </a:accent4>
      <a:accent5>
        <a:srgbClr val="cb7352"/>
      </a:accent5>
      <a:accent6>
        <a:srgbClr val="f2dcd4"/>
      </a:accent6>
      <a:hlink>
        <a:srgbClr val="be830e"/>
      </a:hlink>
      <a:folHlink>
        <a:srgbClr val="be4e0e"/>
      </a:folHlink>
    </a:clrScheme>
    <a:fontScheme name="ANU">
      <a:majorFont>
        <a:latin typeface="Public Sans" pitchFamily="0" charset="1"/>
        <a:ea typeface=""/>
        <a:cs typeface=""/>
      </a:majorFont>
      <a:minorFont>
        <a:latin typeface="Public Sans Light"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21.xml><?xml version="1.0" encoding="utf-8"?>
<a:theme xmlns:a="http://schemas.openxmlformats.org/drawingml/2006/main" xmlns:r="http://schemas.openxmlformats.org/officeDocument/2006/relationships" name="ANU Light">
  <a:themeElements>
    <a:clrScheme name="ANU">
      <a:dk1>
        <a:srgbClr val="000000"/>
      </a:dk1>
      <a:lt1>
        <a:srgbClr val="ffffff"/>
      </a:lt1>
      <a:dk2>
        <a:srgbClr val="000000"/>
      </a:dk2>
      <a:lt2>
        <a:srgbClr val="ffffff"/>
      </a:lt2>
      <a:accent1>
        <a:srgbClr val="be830e"/>
      </a:accent1>
      <a:accent2>
        <a:srgbClr val="dfc187"/>
      </a:accent2>
      <a:accent3>
        <a:srgbClr val="f5edde"/>
      </a:accent3>
      <a:accent4>
        <a:srgbClr val="be4e0e"/>
      </a:accent4>
      <a:accent5>
        <a:srgbClr val="cb7352"/>
      </a:accent5>
      <a:accent6>
        <a:srgbClr val="f2dcd4"/>
      </a:accent6>
      <a:hlink>
        <a:srgbClr val="be830e"/>
      </a:hlink>
      <a:folHlink>
        <a:srgbClr val="be4e0e"/>
      </a:folHlink>
    </a:clrScheme>
    <a:fontScheme name="ANU">
      <a:majorFont>
        <a:latin typeface="Public Sans" pitchFamily="0" charset="1"/>
        <a:ea typeface=""/>
        <a:cs typeface=""/>
      </a:majorFont>
      <a:minorFont>
        <a:latin typeface="Public Sans Light"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22.xml><?xml version="1.0" encoding="utf-8"?>
<a:theme xmlns:a="http://schemas.openxmlformats.org/drawingml/2006/main" xmlns:r="http://schemas.openxmlformats.org/officeDocument/2006/relationships" name="ANU Light">
  <a:themeElements>
    <a:clrScheme name="ANU">
      <a:dk1>
        <a:srgbClr val="000000"/>
      </a:dk1>
      <a:lt1>
        <a:srgbClr val="ffffff"/>
      </a:lt1>
      <a:dk2>
        <a:srgbClr val="000000"/>
      </a:dk2>
      <a:lt2>
        <a:srgbClr val="ffffff"/>
      </a:lt2>
      <a:accent1>
        <a:srgbClr val="be830e"/>
      </a:accent1>
      <a:accent2>
        <a:srgbClr val="dfc187"/>
      </a:accent2>
      <a:accent3>
        <a:srgbClr val="f5edde"/>
      </a:accent3>
      <a:accent4>
        <a:srgbClr val="be4e0e"/>
      </a:accent4>
      <a:accent5>
        <a:srgbClr val="cb7352"/>
      </a:accent5>
      <a:accent6>
        <a:srgbClr val="f2dcd4"/>
      </a:accent6>
      <a:hlink>
        <a:srgbClr val="be830e"/>
      </a:hlink>
      <a:folHlink>
        <a:srgbClr val="be4e0e"/>
      </a:folHlink>
    </a:clrScheme>
    <a:fontScheme name="ANU">
      <a:majorFont>
        <a:latin typeface="Public Sans" pitchFamily="0" charset="1"/>
        <a:ea typeface=""/>
        <a:cs typeface=""/>
      </a:majorFont>
      <a:minorFont>
        <a:latin typeface="Public Sans Light"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23.xml><?xml version="1.0" encoding="utf-8"?>
<a:theme xmlns:a="http://schemas.openxmlformats.org/drawingml/2006/main" xmlns:r="http://schemas.openxmlformats.org/officeDocument/2006/relationships" name="ANU Light">
  <a:themeElements>
    <a:clrScheme name="ANU">
      <a:dk1>
        <a:srgbClr val="000000"/>
      </a:dk1>
      <a:lt1>
        <a:srgbClr val="ffffff"/>
      </a:lt1>
      <a:dk2>
        <a:srgbClr val="000000"/>
      </a:dk2>
      <a:lt2>
        <a:srgbClr val="ffffff"/>
      </a:lt2>
      <a:accent1>
        <a:srgbClr val="be830e"/>
      </a:accent1>
      <a:accent2>
        <a:srgbClr val="dfc187"/>
      </a:accent2>
      <a:accent3>
        <a:srgbClr val="f5edde"/>
      </a:accent3>
      <a:accent4>
        <a:srgbClr val="be4e0e"/>
      </a:accent4>
      <a:accent5>
        <a:srgbClr val="cb7352"/>
      </a:accent5>
      <a:accent6>
        <a:srgbClr val="f2dcd4"/>
      </a:accent6>
      <a:hlink>
        <a:srgbClr val="be830e"/>
      </a:hlink>
      <a:folHlink>
        <a:srgbClr val="be4e0e"/>
      </a:folHlink>
    </a:clrScheme>
    <a:fontScheme name="ANU">
      <a:majorFont>
        <a:latin typeface="Public Sans" pitchFamily="0" charset="1"/>
        <a:ea typeface=""/>
        <a:cs typeface=""/>
      </a:majorFont>
      <a:minorFont>
        <a:latin typeface="Public Sans Light"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24.xml><?xml version="1.0" encoding="utf-8"?>
<a:theme xmlns:a="http://schemas.openxmlformats.org/drawingml/2006/main" xmlns:r="http://schemas.openxmlformats.org/officeDocument/2006/relationships" name="ANU Light">
  <a:themeElements>
    <a:clrScheme name="ANU">
      <a:dk1>
        <a:srgbClr val="000000"/>
      </a:dk1>
      <a:lt1>
        <a:srgbClr val="ffffff"/>
      </a:lt1>
      <a:dk2>
        <a:srgbClr val="000000"/>
      </a:dk2>
      <a:lt2>
        <a:srgbClr val="ffffff"/>
      </a:lt2>
      <a:accent1>
        <a:srgbClr val="be830e"/>
      </a:accent1>
      <a:accent2>
        <a:srgbClr val="dfc187"/>
      </a:accent2>
      <a:accent3>
        <a:srgbClr val="f5edde"/>
      </a:accent3>
      <a:accent4>
        <a:srgbClr val="be4e0e"/>
      </a:accent4>
      <a:accent5>
        <a:srgbClr val="cb7352"/>
      </a:accent5>
      <a:accent6>
        <a:srgbClr val="f2dcd4"/>
      </a:accent6>
      <a:hlink>
        <a:srgbClr val="be830e"/>
      </a:hlink>
      <a:folHlink>
        <a:srgbClr val="be4e0e"/>
      </a:folHlink>
    </a:clrScheme>
    <a:fontScheme name="ANU">
      <a:majorFont>
        <a:latin typeface="Public Sans" pitchFamily="0" charset="1"/>
        <a:ea typeface=""/>
        <a:cs typeface=""/>
      </a:majorFont>
      <a:minorFont>
        <a:latin typeface="Public Sans Light"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25.xml><?xml version="1.0" encoding="utf-8"?>
<a:theme xmlns:a="http://schemas.openxmlformats.org/drawingml/2006/main" xmlns:r="http://schemas.openxmlformats.org/officeDocument/2006/relationships" name="ANU Light">
  <a:themeElements>
    <a:clrScheme name="ANU">
      <a:dk1>
        <a:srgbClr val="000000"/>
      </a:dk1>
      <a:lt1>
        <a:srgbClr val="ffffff"/>
      </a:lt1>
      <a:dk2>
        <a:srgbClr val="000000"/>
      </a:dk2>
      <a:lt2>
        <a:srgbClr val="ffffff"/>
      </a:lt2>
      <a:accent1>
        <a:srgbClr val="be830e"/>
      </a:accent1>
      <a:accent2>
        <a:srgbClr val="dfc187"/>
      </a:accent2>
      <a:accent3>
        <a:srgbClr val="f5edde"/>
      </a:accent3>
      <a:accent4>
        <a:srgbClr val="be4e0e"/>
      </a:accent4>
      <a:accent5>
        <a:srgbClr val="cb7352"/>
      </a:accent5>
      <a:accent6>
        <a:srgbClr val="f2dcd4"/>
      </a:accent6>
      <a:hlink>
        <a:srgbClr val="be830e"/>
      </a:hlink>
      <a:folHlink>
        <a:srgbClr val="be4e0e"/>
      </a:folHlink>
    </a:clrScheme>
    <a:fontScheme name="ANU">
      <a:majorFont>
        <a:latin typeface="Public Sans" pitchFamily="0" charset="1"/>
        <a:ea typeface=""/>
        <a:cs typeface=""/>
      </a:majorFont>
      <a:minorFont>
        <a:latin typeface="Public Sans Light"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26.xml><?xml version="1.0" encoding="utf-8"?>
<a:theme xmlns:a="http://schemas.openxmlformats.org/drawingml/2006/main" xmlns:r="http://schemas.openxmlformats.org/officeDocument/2006/relationships" name="ANU Light">
  <a:themeElements>
    <a:clrScheme name="ANU">
      <a:dk1>
        <a:srgbClr val="000000"/>
      </a:dk1>
      <a:lt1>
        <a:srgbClr val="ffffff"/>
      </a:lt1>
      <a:dk2>
        <a:srgbClr val="000000"/>
      </a:dk2>
      <a:lt2>
        <a:srgbClr val="ffffff"/>
      </a:lt2>
      <a:accent1>
        <a:srgbClr val="be830e"/>
      </a:accent1>
      <a:accent2>
        <a:srgbClr val="dfc187"/>
      </a:accent2>
      <a:accent3>
        <a:srgbClr val="f5edde"/>
      </a:accent3>
      <a:accent4>
        <a:srgbClr val="be4e0e"/>
      </a:accent4>
      <a:accent5>
        <a:srgbClr val="cb7352"/>
      </a:accent5>
      <a:accent6>
        <a:srgbClr val="f2dcd4"/>
      </a:accent6>
      <a:hlink>
        <a:srgbClr val="be830e"/>
      </a:hlink>
      <a:folHlink>
        <a:srgbClr val="be4e0e"/>
      </a:folHlink>
    </a:clrScheme>
    <a:fontScheme name="ANU">
      <a:majorFont>
        <a:latin typeface="Public Sans" pitchFamily="0" charset="1"/>
        <a:ea typeface=""/>
        <a:cs typeface=""/>
      </a:majorFont>
      <a:minorFont>
        <a:latin typeface="Public Sans Light"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27.xml><?xml version="1.0" encoding="utf-8"?>
<a:theme xmlns:a="http://schemas.openxmlformats.org/drawingml/2006/main" xmlns:r="http://schemas.openxmlformats.org/officeDocument/2006/relationships" name="ANU Light">
  <a:themeElements>
    <a:clrScheme name="ANU">
      <a:dk1>
        <a:srgbClr val="000000"/>
      </a:dk1>
      <a:lt1>
        <a:srgbClr val="ffffff"/>
      </a:lt1>
      <a:dk2>
        <a:srgbClr val="000000"/>
      </a:dk2>
      <a:lt2>
        <a:srgbClr val="ffffff"/>
      </a:lt2>
      <a:accent1>
        <a:srgbClr val="be830e"/>
      </a:accent1>
      <a:accent2>
        <a:srgbClr val="dfc187"/>
      </a:accent2>
      <a:accent3>
        <a:srgbClr val="f5edde"/>
      </a:accent3>
      <a:accent4>
        <a:srgbClr val="be4e0e"/>
      </a:accent4>
      <a:accent5>
        <a:srgbClr val="cb7352"/>
      </a:accent5>
      <a:accent6>
        <a:srgbClr val="f2dcd4"/>
      </a:accent6>
      <a:hlink>
        <a:srgbClr val="be830e"/>
      </a:hlink>
      <a:folHlink>
        <a:srgbClr val="be4e0e"/>
      </a:folHlink>
    </a:clrScheme>
    <a:fontScheme name="ANU">
      <a:majorFont>
        <a:latin typeface="Public Sans" pitchFamily="0" charset="1"/>
        <a:ea typeface=""/>
        <a:cs typeface=""/>
      </a:majorFont>
      <a:minorFont>
        <a:latin typeface="Public Sans Light"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3.xml><?xml version="1.0" encoding="utf-8"?>
<a:theme xmlns:a="http://schemas.openxmlformats.org/drawingml/2006/main" xmlns:r="http://schemas.openxmlformats.org/officeDocument/2006/relationships" name="ANU Light">
  <a:themeElements>
    <a:clrScheme name="ANU">
      <a:dk1>
        <a:srgbClr val="000000"/>
      </a:dk1>
      <a:lt1>
        <a:srgbClr val="ffffff"/>
      </a:lt1>
      <a:dk2>
        <a:srgbClr val="000000"/>
      </a:dk2>
      <a:lt2>
        <a:srgbClr val="ffffff"/>
      </a:lt2>
      <a:accent1>
        <a:srgbClr val="be830e"/>
      </a:accent1>
      <a:accent2>
        <a:srgbClr val="dfc187"/>
      </a:accent2>
      <a:accent3>
        <a:srgbClr val="f5edde"/>
      </a:accent3>
      <a:accent4>
        <a:srgbClr val="be4e0e"/>
      </a:accent4>
      <a:accent5>
        <a:srgbClr val="cb7352"/>
      </a:accent5>
      <a:accent6>
        <a:srgbClr val="f2dcd4"/>
      </a:accent6>
      <a:hlink>
        <a:srgbClr val="be830e"/>
      </a:hlink>
      <a:folHlink>
        <a:srgbClr val="be4e0e"/>
      </a:folHlink>
    </a:clrScheme>
    <a:fontScheme name="ANU">
      <a:majorFont>
        <a:latin typeface="Public Sans" pitchFamily="0" charset="1"/>
        <a:ea typeface=""/>
        <a:cs typeface=""/>
      </a:majorFont>
      <a:minorFont>
        <a:latin typeface="Public Sans Light"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4.xml><?xml version="1.0" encoding="utf-8"?>
<a:theme xmlns:a="http://schemas.openxmlformats.org/drawingml/2006/main" xmlns:r="http://schemas.openxmlformats.org/officeDocument/2006/relationships" name="ANU Light">
  <a:themeElements>
    <a:clrScheme name="ANU">
      <a:dk1>
        <a:srgbClr val="000000"/>
      </a:dk1>
      <a:lt1>
        <a:srgbClr val="ffffff"/>
      </a:lt1>
      <a:dk2>
        <a:srgbClr val="000000"/>
      </a:dk2>
      <a:lt2>
        <a:srgbClr val="ffffff"/>
      </a:lt2>
      <a:accent1>
        <a:srgbClr val="be830e"/>
      </a:accent1>
      <a:accent2>
        <a:srgbClr val="dfc187"/>
      </a:accent2>
      <a:accent3>
        <a:srgbClr val="f5edde"/>
      </a:accent3>
      <a:accent4>
        <a:srgbClr val="be4e0e"/>
      </a:accent4>
      <a:accent5>
        <a:srgbClr val="cb7352"/>
      </a:accent5>
      <a:accent6>
        <a:srgbClr val="f2dcd4"/>
      </a:accent6>
      <a:hlink>
        <a:srgbClr val="be830e"/>
      </a:hlink>
      <a:folHlink>
        <a:srgbClr val="be4e0e"/>
      </a:folHlink>
    </a:clrScheme>
    <a:fontScheme name="ANU">
      <a:majorFont>
        <a:latin typeface="Public Sans" pitchFamily="0" charset="1"/>
        <a:ea typeface=""/>
        <a:cs typeface=""/>
      </a:majorFont>
      <a:minorFont>
        <a:latin typeface="Public Sans Light"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5.xml><?xml version="1.0" encoding="utf-8"?>
<a:theme xmlns:a="http://schemas.openxmlformats.org/drawingml/2006/main" xmlns:r="http://schemas.openxmlformats.org/officeDocument/2006/relationships" name="ANU Light">
  <a:themeElements>
    <a:clrScheme name="ANU">
      <a:dk1>
        <a:srgbClr val="000000"/>
      </a:dk1>
      <a:lt1>
        <a:srgbClr val="ffffff"/>
      </a:lt1>
      <a:dk2>
        <a:srgbClr val="000000"/>
      </a:dk2>
      <a:lt2>
        <a:srgbClr val="ffffff"/>
      </a:lt2>
      <a:accent1>
        <a:srgbClr val="be830e"/>
      </a:accent1>
      <a:accent2>
        <a:srgbClr val="dfc187"/>
      </a:accent2>
      <a:accent3>
        <a:srgbClr val="f5edde"/>
      </a:accent3>
      <a:accent4>
        <a:srgbClr val="be4e0e"/>
      </a:accent4>
      <a:accent5>
        <a:srgbClr val="cb7352"/>
      </a:accent5>
      <a:accent6>
        <a:srgbClr val="f2dcd4"/>
      </a:accent6>
      <a:hlink>
        <a:srgbClr val="be830e"/>
      </a:hlink>
      <a:folHlink>
        <a:srgbClr val="be4e0e"/>
      </a:folHlink>
    </a:clrScheme>
    <a:fontScheme name="ANU">
      <a:majorFont>
        <a:latin typeface="Public Sans" pitchFamily="0" charset="1"/>
        <a:ea typeface=""/>
        <a:cs typeface=""/>
      </a:majorFont>
      <a:minorFont>
        <a:latin typeface="Public Sans Light"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6.xml><?xml version="1.0" encoding="utf-8"?>
<a:theme xmlns:a="http://schemas.openxmlformats.org/drawingml/2006/main" xmlns:r="http://schemas.openxmlformats.org/officeDocument/2006/relationships" name="ANU Light">
  <a:themeElements>
    <a:clrScheme name="ANU">
      <a:dk1>
        <a:srgbClr val="000000"/>
      </a:dk1>
      <a:lt1>
        <a:srgbClr val="ffffff"/>
      </a:lt1>
      <a:dk2>
        <a:srgbClr val="000000"/>
      </a:dk2>
      <a:lt2>
        <a:srgbClr val="ffffff"/>
      </a:lt2>
      <a:accent1>
        <a:srgbClr val="be830e"/>
      </a:accent1>
      <a:accent2>
        <a:srgbClr val="dfc187"/>
      </a:accent2>
      <a:accent3>
        <a:srgbClr val="f5edde"/>
      </a:accent3>
      <a:accent4>
        <a:srgbClr val="be4e0e"/>
      </a:accent4>
      <a:accent5>
        <a:srgbClr val="cb7352"/>
      </a:accent5>
      <a:accent6>
        <a:srgbClr val="f2dcd4"/>
      </a:accent6>
      <a:hlink>
        <a:srgbClr val="be830e"/>
      </a:hlink>
      <a:folHlink>
        <a:srgbClr val="be4e0e"/>
      </a:folHlink>
    </a:clrScheme>
    <a:fontScheme name="ANU">
      <a:majorFont>
        <a:latin typeface="Public Sans" pitchFamily="0" charset="1"/>
        <a:ea typeface=""/>
        <a:cs typeface=""/>
      </a:majorFont>
      <a:minorFont>
        <a:latin typeface="Public Sans Light"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7.xml><?xml version="1.0" encoding="utf-8"?>
<a:theme xmlns:a="http://schemas.openxmlformats.org/drawingml/2006/main" xmlns:r="http://schemas.openxmlformats.org/officeDocument/2006/relationships" name="ANU Light">
  <a:themeElements>
    <a:clrScheme name="ANU">
      <a:dk1>
        <a:srgbClr val="000000"/>
      </a:dk1>
      <a:lt1>
        <a:srgbClr val="ffffff"/>
      </a:lt1>
      <a:dk2>
        <a:srgbClr val="000000"/>
      </a:dk2>
      <a:lt2>
        <a:srgbClr val="ffffff"/>
      </a:lt2>
      <a:accent1>
        <a:srgbClr val="be830e"/>
      </a:accent1>
      <a:accent2>
        <a:srgbClr val="dfc187"/>
      </a:accent2>
      <a:accent3>
        <a:srgbClr val="f5edde"/>
      </a:accent3>
      <a:accent4>
        <a:srgbClr val="be4e0e"/>
      </a:accent4>
      <a:accent5>
        <a:srgbClr val="cb7352"/>
      </a:accent5>
      <a:accent6>
        <a:srgbClr val="f2dcd4"/>
      </a:accent6>
      <a:hlink>
        <a:srgbClr val="be830e"/>
      </a:hlink>
      <a:folHlink>
        <a:srgbClr val="be4e0e"/>
      </a:folHlink>
    </a:clrScheme>
    <a:fontScheme name="ANU">
      <a:majorFont>
        <a:latin typeface="Public Sans" pitchFamily="0" charset="1"/>
        <a:ea typeface=""/>
        <a:cs typeface=""/>
      </a:majorFont>
      <a:minorFont>
        <a:latin typeface="Public Sans Light"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8.xml><?xml version="1.0" encoding="utf-8"?>
<a:theme xmlns:a="http://schemas.openxmlformats.org/drawingml/2006/main" xmlns:r="http://schemas.openxmlformats.org/officeDocument/2006/relationships" name="ANU Light">
  <a:themeElements>
    <a:clrScheme name="ANU">
      <a:dk1>
        <a:srgbClr val="000000"/>
      </a:dk1>
      <a:lt1>
        <a:srgbClr val="ffffff"/>
      </a:lt1>
      <a:dk2>
        <a:srgbClr val="000000"/>
      </a:dk2>
      <a:lt2>
        <a:srgbClr val="ffffff"/>
      </a:lt2>
      <a:accent1>
        <a:srgbClr val="be830e"/>
      </a:accent1>
      <a:accent2>
        <a:srgbClr val="dfc187"/>
      </a:accent2>
      <a:accent3>
        <a:srgbClr val="f5edde"/>
      </a:accent3>
      <a:accent4>
        <a:srgbClr val="be4e0e"/>
      </a:accent4>
      <a:accent5>
        <a:srgbClr val="cb7352"/>
      </a:accent5>
      <a:accent6>
        <a:srgbClr val="f2dcd4"/>
      </a:accent6>
      <a:hlink>
        <a:srgbClr val="be830e"/>
      </a:hlink>
      <a:folHlink>
        <a:srgbClr val="be4e0e"/>
      </a:folHlink>
    </a:clrScheme>
    <a:fontScheme name="ANU">
      <a:majorFont>
        <a:latin typeface="Public Sans" pitchFamily="0" charset="1"/>
        <a:ea typeface=""/>
        <a:cs typeface=""/>
      </a:majorFont>
      <a:minorFont>
        <a:latin typeface="Public Sans Light"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9.xml><?xml version="1.0" encoding="utf-8"?>
<a:theme xmlns:a="http://schemas.openxmlformats.org/drawingml/2006/main" xmlns:r="http://schemas.openxmlformats.org/officeDocument/2006/relationships" name="ANU Light">
  <a:themeElements>
    <a:clrScheme name="ANU">
      <a:dk1>
        <a:srgbClr val="000000"/>
      </a:dk1>
      <a:lt1>
        <a:srgbClr val="ffffff"/>
      </a:lt1>
      <a:dk2>
        <a:srgbClr val="000000"/>
      </a:dk2>
      <a:lt2>
        <a:srgbClr val="ffffff"/>
      </a:lt2>
      <a:accent1>
        <a:srgbClr val="be830e"/>
      </a:accent1>
      <a:accent2>
        <a:srgbClr val="dfc187"/>
      </a:accent2>
      <a:accent3>
        <a:srgbClr val="f5edde"/>
      </a:accent3>
      <a:accent4>
        <a:srgbClr val="be4e0e"/>
      </a:accent4>
      <a:accent5>
        <a:srgbClr val="cb7352"/>
      </a:accent5>
      <a:accent6>
        <a:srgbClr val="f2dcd4"/>
      </a:accent6>
      <a:hlink>
        <a:srgbClr val="be830e"/>
      </a:hlink>
      <a:folHlink>
        <a:srgbClr val="be4e0e"/>
      </a:folHlink>
    </a:clrScheme>
    <a:fontScheme name="ANU">
      <a:majorFont>
        <a:latin typeface="Public Sans" pitchFamily="0" charset="1"/>
        <a:ea typeface=""/>
        <a:cs typeface=""/>
      </a:majorFont>
      <a:minorFont>
        <a:latin typeface="Public Sans Light"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customXml/_rels/item1.xml.rels><?xml version="1.0" encoding="UTF-8"?>
<Relationships xmlns="http://schemas.openxmlformats.org/package/2006/relationships"><Relationship Id="rId1" Type="http://schemas.openxmlformats.org/officeDocument/2006/relationships/customXmlProps" Target="itemProps1.xml"/>
</Relationships>
</file>

<file path=customXml/_rels/item2.xml.rels><?xml version="1.0" encoding="UTF-8"?>
<Relationships xmlns="http://schemas.openxmlformats.org/package/2006/relationships"><Relationship Id="rId1" Type="http://schemas.openxmlformats.org/officeDocument/2006/relationships/customXmlProps" Target="itemProps2.xml"/>
</Relationships>
</file>

<file path=customXml/_rels/item3.xml.rels><?xml version="1.0" encoding="UTF-8"?>
<Relationships xmlns="http://schemas.openxmlformats.org/package/2006/relationships"><Relationship Id="rId1" Type="http://schemas.openxmlformats.org/officeDocument/2006/relationships/customXmlProps" Target="itemProps3.xml"/>
</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D067A0D23D3544C90CAA3F1CE0F6733" ma:contentTypeVersion="8" ma:contentTypeDescription="Create a new document." ma:contentTypeScope="" ma:versionID="80db337b7d1e9a67abcd6eacdd1aa1ba">
  <xsd:schema xmlns:xsd="http://www.w3.org/2001/XMLSchema" xmlns:xs="http://www.w3.org/2001/XMLSchema" xmlns:p="http://schemas.microsoft.com/office/2006/metadata/properties" xmlns:ns2="d5a4de3d-c63d-495f-aa94-642c738bbc52" targetNamespace="http://schemas.microsoft.com/office/2006/metadata/properties" ma:root="true" ma:fieldsID="232337db4f228c15badac2190ba6cafc" ns2:_="">
    <xsd:import namespace="d5a4de3d-c63d-495f-aa94-642c738bbc5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5a4de3d-c63d-495f-aa94-642c738bbc5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655D042-D8B3-4BE3-86DE-6019F96E2850}">
  <ds:schemaRefs>
    <ds:schemaRef ds:uri="http://schemas.microsoft.com/office/infopath/2007/PartnerControls"/>
    <ds:schemaRef ds:uri="http://schemas.microsoft.com/office/2006/documentManagement/types"/>
    <ds:schemaRef ds:uri="http://www.w3.org/XML/1998/namespace"/>
    <ds:schemaRef ds:uri="http://purl.org/dc/terms/"/>
    <ds:schemaRef ds:uri="http://schemas.openxmlformats.org/package/2006/metadata/core-properties"/>
    <ds:schemaRef ds:uri="d5a4de3d-c63d-495f-aa94-642c738bbc52"/>
    <ds:schemaRef ds:uri="http://purl.org/dc/elements/1.1/"/>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7EB0C8BA-48F4-4D35-8FB2-BF4A6E73CEC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5a4de3d-c63d-495f-aa94-642c738bbc5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242CD11-9905-45C0-AA8E-EE5B79DEFBE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ANU Light</Template>
  <TotalTime>7</TotalTime>
  <Application>LibreOffice/24.2.7.2$Linux_X86_64 LibreOffice_project/420$Build-2</Application>
  <AppVersion>15.0000</AppVersion>
  <Words>354</Words>
  <Paragraphs>36</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2021-03-29T05:07:29Z</dcterms:created>
  <dc:creator>Gia Cheng</dc:creator>
  <dc:description/>
  <dc:language>en-AU</dc:language>
  <cp:lastModifiedBy/>
  <dcterms:modified xsi:type="dcterms:W3CDTF">2025-07-18T12:36:37Z</dcterms:modified>
  <cp:revision>7</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mplianceAssetId">
    <vt:lpwstr/>
  </property>
  <property fmtid="{D5CDD505-2E9C-101B-9397-08002B2CF9AE}" pid="3" name="ContentTypeId">
    <vt:lpwstr>0x0101005D067A0D23D3544C90CAA3F1CE0F6733</vt:lpwstr>
  </property>
  <property fmtid="{D5CDD505-2E9C-101B-9397-08002B2CF9AE}" pid="4" name="MediaServiceImageTags">
    <vt:lpwstr/>
  </property>
  <property fmtid="{D5CDD505-2E9C-101B-9397-08002B2CF9AE}" pid="5" name="PresentationFormat">
    <vt:lpwstr>On-screen Show (16:9)</vt:lpwstr>
  </property>
  <property fmtid="{D5CDD505-2E9C-101B-9397-08002B2CF9AE}" pid="6" name="Slides">
    <vt:r8>3</vt:r8>
  </property>
  <property fmtid="{D5CDD505-2E9C-101B-9397-08002B2CF9AE}" pid="7" name="TemplateUrl">
    <vt:lpwstr/>
  </property>
  <property fmtid="{D5CDD505-2E9C-101B-9397-08002B2CF9AE}" pid="8" name="TriggerFlowInfo">
    <vt:lpwstr/>
  </property>
  <property fmtid="{D5CDD505-2E9C-101B-9397-08002B2CF9AE}" pid="9" name="_ExtendedDescription">
    <vt:lpwstr/>
  </property>
  <property fmtid="{D5CDD505-2E9C-101B-9397-08002B2CF9AE}" pid="10" name="_SharedFileIndex">
    <vt:lpwstr/>
  </property>
  <property fmtid="{D5CDD505-2E9C-101B-9397-08002B2CF9AE}" pid="11" name="_SourceUrl">
    <vt:lpwstr/>
  </property>
  <property fmtid="{D5CDD505-2E9C-101B-9397-08002B2CF9AE}" pid="12" name="xd_ProgID">
    <vt:lpwstr/>
  </property>
  <property fmtid="{D5CDD505-2E9C-101B-9397-08002B2CF9AE}" pid="13" name="xd_Signature">
    <vt:bool>0</vt:bool>
  </property>
</Properties>
</file>