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5" r:id="rId2"/>
  </p:sldIdLst>
  <p:sldSz cx="9144000" cy="6858000" type="screen4x3"/>
  <p:notesSz cx="6797675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214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move the slide</a:t>
            </a:r>
          </a:p>
        </p:txBody>
      </p:sp>
      <p:sp>
        <p:nvSpPr>
          <p:cNvPr id="291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GB" sz="2000" b="0" strike="noStrike" spc="-1">
                <a:latin typeface="Arial"/>
              </a:rPr>
              <a:t>Click to edit the notes' format</a:t>
            </a:r>
          </a:p>
        </p:txBody>
      </p:sp>
      <p:sp>
        <p:nvSpPr>
          <p:cNvPr id="292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en-GB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293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en-GB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294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en-GB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295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4DFEE6BC-5A2D-4756-9A8C-582F55C3863C}" type="slidenum">
              <a:rPr lang="en-GB" sz="1400" b="0" strike="noStrike" spc="-1">
                <a:latin typeface="Times New Roman"/>
              </a:rPr>
              <a:t>‹#›</a:t>
            </a:fld>
            <a:endParaRPr lang="en-GB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66506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7640" y="744480"/>
            <a:ext cx="4962240" cy="3722400"/>
          </a:xfrm>
          <a:prstGeom prst="rect">
            <a:avLst/>
          </a:prstGeom>
        </p:spPr>
      </p:sp>
      <p:sp>
        <p:nvSpPr>
          <p:cNvPr id="522" name="PlaceHolder 2"/>
          <p:cNvSpPr>
            <a:spLocks noGrp="1"/>
          </p:cNvSpPr>
          <p:nvPr>
            <p:ph type="body"/>
          </p:nvPr>
        </p:nvSpPr>
        <p:spPr>
          <a:xfrm>
            <a:off x="679680" y="4715280"/>
            <a:ext cx="5437800" cy="4466520"/>
          </a:xfrm>
          <a:prstGeom prst="rect">
            <a:avLst/>
          </a:prstGeom>
        </p:spPr>
        <p:txBody>
          <a:bodyPr>
            <a:normAutofit/>
          </a:bodyPr>
          <a:lstStyle/>
          <a:p>
            <a:endParaRPr lang="en-GB" sz="2000" b="0" strike="noStrike" spc="-1">
              <a:latin typeface="Arial"/>
            </a:endParaRPr>
          </a:p>
        </p:txBody>
      </p:sp>
      <p:sp>
        <p:nvSpPr>
          <p:cNvPr id="523" name="TextShape 3"/>
          <p:cNvSpPr txBox="1"/>
          <p:nvPr/>
        </p:nvSpPr>
        <p:spPr>
          <a:xfrm>
            <a:off x="3850560" y="9428760"/>
            <a:ext cx="2945160" cy="496080"/>
          </a:xfrm>
          <a:prstGeom prst="rect">
            <a:avLst/>
          </a:prstGeom>
          <a:noFill/>
          <a:ln>
            <a:noFill/>
          </a:ln>
        </p:spPr>
        <p:txBody>
          <a:bodyPr anchor="b">
            <a:noAutofit/>
          </a:bodyPr>
          <a:lstStyle/>
          <a:p>
            <a:pPr algn="r">
              <a:lnSpc>
                <a:spcPct val="100000"/>
              </a:lnSpc>
            </a:pPr>
            <a:fld id="{3DCB98E4-D998-4CEE-A7AE-C5567A603EE0}" type="slidenum">
              <a:rPr lang="en-GB" sz="1200" b="0" strike="noStrike" spc="-1">
                <a:solidFill>
                  <a:srgbClr val="000000"/>
                </a:solidFill>
                <a:latin typeface="Arial"/>
                <a:ea typeface="+mn-ea"/>
              </a:rPr>
              <a:t>1</a:t>
            </a:fld>
            <a:endParaRPr lang="en-GB" sz="1200" b="0" strike="noStrike" spc="-1">
              <a:latin typeface="Times New Roman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en-GB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en-US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72EFE51F-CE78-43BD-817A-BB318F6109DB}" type="datetime">
              <a:rPr lang="en-GB" sz="1200" b="0" strike="noStrike" spc="-1">
                <a:solidFill>
                  <a:srgbClr val="8B8B8B"/>
                </a:solidFill>
                <a:latin typeface="Arial"/>
              </a:rPr>
              <a:t>07/06/2019</a:t>
            </a:fld>
            <a:endParaRPr lang="en-GB" sz="1200" b="0" strike="noStrike" spc="-1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en-GB" sz="2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57578306-67FC-48FC-BF23-E601AF2DDB7D}" type="slidenum">
              <a:rPr lang="en-GB" sz="1200" b="0" strike="noStrike" spc="-1">
                <a:solidFill>
                  <a:srgbClr val="8B8B8B"/>
                </a:solidFill>
                <a:latin typeface="Arial"/>
              </a:rPr>
              <a:t>‹#›</a:t>
            </a:fld>
            <a:endParaRPr lang="en-GB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en-US" sz="4400" b="0" strike="noStrike" spc="-1">
                <a:solidFill>
                  <a:srgbClr val="000000"/>
                </a:solidFill>
                <a:latin typeface="Arial"/>
              </a:rPr>
              <a:t>Click to edit the title text format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4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1" name="Group 1"/>
          <p:cNvGrpSpPr/>
          <p:nvPr/>
        </p:nvGrpSpPr>
        <p:grpSpPr>
          <a:xfrm>
            <a:off x="766080" y="313920"/>
            <a:ext cx="7215840" cy="6086520"/>
            <a:chOff x="766080" y="313920"/>
            <a:chExt cx="7215840" cy="6086520"/>
          </a:xfrm>
        </p:grpSpPr>
        <p:sp>
          <p:nvSpPr>
            <p:cNvPr id="372" name="CustomShape 2"/>
            <p:cNvSpPr/>
            <p:nvPr/>
          </p:nvSpPr>
          <p:spPr>
            <a:xfrm>
              <a:off x="5817240" y="313920"/>
              <a:ext cx="2164680" cy="6086520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55040" tIns="455040" rIns="455040" bIns="471600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39"/>
                </a:spcAft>
              </a:pPr>
              <a:r>
                <a:rPr lang="en-GB" sz="6400" b="0" strike="noStrike" spc="-1">
                  <a:solidFill>
                    <a:srgbClr val="000000"/>
                  </a:solidFill>
                  <a:latin typeface="Calibri"/>
                </a:rPr>
                <a:t>   </a:t>
              </a:r>
              <a:endParaRPr lang="en-GB" sz="6400" b="0" strike="noStrike" spc="-1">
                <a:latin typeface="Arial"/>
              </a:endParaRPr>
            </a:p>
          </p:txBody>
        </p:sp>
        <p:sp>
          <p:nvSpPr>
            <p:cNvPr id="373" name="CustomShape 3"/>
            <p:cNvSpPr/>
            <p:nvPr/>
          </p:nvSpPr>
          <p:spPr>
            <a:xfrm>
              <a:off x="3291840" y="313920"/>
              <a:ext cx="2164680" cy="6086520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55040" tIns="455040" rIns="455040" bIns="471600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39"/>
                </a:spcAft>
              </a:pPr>
              <a:r>
                <a:rPr lang="en-GB" sz="6400" b="0" strike="noStrike" spc="-1">
                  <a:solidFill>
                    <a:srgbClr val="000000"/>
                  </a:solidFill>
                  <a:latin typeface="Calibri"/>
                </a:rPr>
                <a:t>   </a:t>
              </a:r>
              <a:endParaRPr lang="en-GB" sz="6400" b="0" strike="noStrike" spc="-1">
                <a:latin typeface="Arial"/>
              </a:endParaRPr>
            </a:p>
          </p:txBody>
        </p:sp>
        <p:sp>
          <p:nvSpPr>
            <p:cNvPr id="374" name="CustomShape 4"/>
            <p:cNvSpPr/>
            <p:nvPr/>
          </p:nvSpPr>
          <p:spPr>
            <a:xfrm>
              <a:off x="766080" y="313920"/>
              <a:ext cx="2164680" cy="6086520"/>
            </a:xfrm>
            <a:prstGeom prst="roundRect">
              <a:avLst>
                <a:gd name="adj" fmla="val 10000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455040" tIns="455040" rIns="455040" bIns="471600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2239"/>
                </a:spcAft>
              </a:pPr>
              <a:r>
                <a:rPr lang="en-GB" sz="6400" b="0" strike="noStrike" spc="-1">
                  <a:solidFill>
                    <a:srgbClr val="000000"/>
                  </a:solidFill>
                  <a:latin typeface="Calibri"/>
                </a:rPr>
                <a:t>   </a:t>
              </a:r>
              <a:endParaRPr lang="en-GB" sz="6400" b="0" strike="noStrike" spc="-1">
                <a:latin typeface="Arial"/>
              </a:endParaRPr>
            </a:p>
          </p:txBody>
        </p:sp>
        <p:sp>
          <p:nvSpPr>
            <p:cNvPr id="375" name="CustomShape 5"/>
            <p:cNvSpPr/>
            <p:nvPr/>
          </p:nvSpPr>
          <p:spPr>
            <a:xfrm>
              <a:off x="987120" y="2796840"/>
              <a:ext cx="1803600" cy="901800"/>
            </a:xfrm>
            <a:prstGeom prst="roundRect">
              <a:avLst>
                <a:gd name="adj" fmla="val 10000"/>
              </a:avLst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8360" tIns="18360" rIns="18360" bIns="1836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015"/>
                </a:spcAft>
              </a:pPr>
              <a:r>
                <a:rPr lang="en-GB" sz="2900" b="0" strike="noStrike" spc="-1">
                  <a:solidFill>
                    <a:srgbClr val="FFFFFF"/>
                  </a:solidFill>
                  <a:latin typeface="Calibri"/>
                </a:rPr>
                <a:t>Goal(s)</a:t>
              </a:r>
              <a:endParaRPr lang="en-GB" sz="2900" b="0" strike="noStrike" spc="-1">
                <a:latin typeface="Arial"/>
              </a:endParaRPr>
            </a:p>
          </p:txBody>
        </p:sp>
        <p:sp>
          <p:nvSpPr>
            <p:cNvPr id="376" name="CustomShape 6"/>
            <p:cNvSpPr/>
            <p:nvPr/>
          </p:nvSpPr>
          <p:spPr>
            <a:xfrm rot="18198000">
              <a:off x="2489040" y="2675160"/>
              <a:ext cx="1338840" cy="26280"/>
            </a:xfrm>
            <a:custGeom>
              <a:avLst/>
              <a:gdLst/>
              <a:ahLst/>
              <a:cxnLst/>
              <a:rect l="l" t="t" r="r" b="b"/>
              <a:pathLst>
                <a:path w="1339141">
                  <a:moveTo>
                    <a:pt x="0" y="13337"/>
                  </a:moveTo>
                  <a:lnTo>
                    <a:pt x="1339141" y="13337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77" name="CustomShape 7"/>
            <p:cNvSpPr/>
            <p:nvPr/>
          </p:nvSpPr>
          <p:spPr>
            <a:xfrm>
              <a:off x="3526560" y="1677600"/>
              <a:ext cx="1803600" cy="901800"/>
            </a:xfrm>
            <a:prstGeom prst="roundRect">
              <a:avLst>
                <a:gd name="adj" fmla="val 1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8360" tIns="18360" rIns="18360" bIns="1836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015"/>
                </a:spcAft>
              </a:pPr>
              <a:r>
                <a:rPr lang="en-GB" sz="2900" b="0" strike="noStrike" spc="-1">
                  <a:solidFill>
                    <a:srgbClr val="FFFFFF"/>
                  </a:solidFill>
                  <a:latin typeface="Calibri"/>
                </a:rPr>
                <a:t>Focus area</a:t>
              </a:r>
              <a:endParaRPr lang="en-GB" sz="2900" b="0" strike="noStrike" spc="-1">
                <a:latin typeface="Arial"/>
              </a:endParaRPr>
            </a:p>
          </p:txBody>
        </p:sp>
        <p:sp>
          <p:nvSpPr>
            <p:cNvPr id="378" name="CustomShape 8"/>
            <p:cNvSpPr/>
            <p:nvPr/>
          </p:nvSpPr>
          <p:spPr>
            <a:xfrm rot="19200600">
              <a:off x="5228640" y="1835640"/>
              <a:ext cx="870480" cy="26280"/>
            </a:xfrm>
            <a:custGeom>
              <a:avLst/>
              <a:gdLst/>
              <a:ahLst/>
              <a:cxnLst/>
              <a:rect l="l" t="t" r="r" b="b"/>
              <a:pathLst>
                <a:path w="870723">
                  <a:moveTo>
                    <a:pt x="0" y="13337"/>
                  </a:moveTo>
                  <a:lnTo>
                    <a:pt x="870723" y="13337"/>
                  </a:lnTo>
                </a:path>
              </a:pathLst>
            </a:custGeom>
            <a:noFill/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79" name="CustomShape 9"/>
            <p:cNvSpPr/>
            <p:nvPr/>
          </p:nvSpPr>
          <p:spPr>
            <a:xfrm>
              <a:off x="5997960" y="1118160"/>
              <a:ext cx="1803600" cy="901800"/>
            </a:xfrm>
            <a:prstGeom prst="roundRect">
              <a:avLst>
                <a:gd name="adj" fmla="val 10000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8360" tIns="18360" rIns="18360" bIns="1836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015"/>
                </a:spcAft>
              </a:pPr>
              <a:r>
                <a:rPr lang="en-GB" sz="2900" b="0" strike="noStrike" spc="-1">
                  <a:solidFill>
                    <a:srgbClr val="FFFFFF"/>
                  </a:solidFill>
                  <a:latin typeface="Calibri"/>
                </a:rPr>
                <a:t>Action step</a:t>
              </a:r>
              <a:endParaRPr lang="en-GB" sz="2900" b="0" strike="noStrike" spc="-1">
                <a:latin typeface="Arial"/>
              </a:endParaRPr>
            </a:p>
          </p:txBody>
        </p:sp>
        <p:sp>
          <p:nvSpPr>
            <p:cNvPr id="380" name="CustomShape 10"/>
            <p:cNvSpPr/>
            <p:nvPr/>
          </p:nvSpPr>
          <p:spPr>
            <a:xfrm rot="2451600">
              <a:off x="5218920" y="2415240"/>
              <a:ext cx="917640" cy="26280"/>
            </a:xfrm>
            <a:custGeom>
              <a:avLst/>
              <a:gdLst/>
              <a:ahLst/>
              <a:cxnLst/>
              <a:rect l="l" t="t" r="r" b="b"/>
              <a:pathLst>
                <a:path w="918034">
                  <a:moveTo>
                    <a:pt x="0" y="13337"/>
                  </a:moveTo>
                  <a:lnTo>
                    <a:pt x="918034" y="13337"/>
                  </a:lnTo>
                </a:path>
              </a:pathLst>
            </a:custGeom>
            <a:noFill/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1" name="CustomShape 11"/>
            <p:cNvSpPr/>
            <p:nvPr/>
          </p:nvSpPr>
          <p:spPr>
            <a:xfrm>
              <a:off x="6024960" y="2278080"/>
              <a:ext cx="1803600" cy="901800"/>
            </a:xfrm>
            <a:prstGeom prst="roundRect">
              <a:avLst>
                <a:gd name="adj" fmla="val 10000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8360" tIns="18360" rIns="18360" bIns="1836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015"/>
                </a:spcAft>
              </a:pPr>
              <a:r>
                <a:rPr lang="en-GB" sz="2900" b="0" strike="noStrike" spc="-1">
                  <a:solidFill>
                    <a:srgbClr val="FFFFFF"/>
                  </a:solidFill>
                  <a:latin typeface="Calibri"/>
                </a:rPr>
                <a:t>Action step</a:t>
              </a:r>
              <a:endParaRPr lang="en-GB" sz="2900" b="0" strike="noStrike" spc="-1">
                <a:latin typeface="Arial"/>
              </a:endParaRPr>
            </a:p>
          </p:txBody>
        </p:sp>
        <p:sp>
          <p:nvSpPr>
            <p:cNvPr id="382" name="CustomShape 12"/>
            <p:cNvSpPr/>
            <p:nvPr/>
          </p:nvSpPr>
          <p:spPr>
            <a:xfrm rot="3721200">
              <a:off x="2414160" y="3862440"/>
              <a:ext cx="1421640" cy="26280"/>
            </a:xfrm>
            <a:custGeom>
              <a:avLst/>
              <a:gdLst/>
              <a:ahLst/>
              <a:cxnLst/>
              <a:rect l="l" t="t" r="r" b="b"/>
              <a:pathLst>
                <a:path w="1421873">
                  <a:moveTo>
                    <a:pt x="0" y="13337"/>
                  </a:moveTo>
                  <a:lnTo>
                    <a:pt x="1421873" y="13337"/>
                  </a:lnTo>
                </a:path>
              </a:pathLst>
            </a:custGeom>
            <a:noFill/>
            <a:ln>
              <a:solidFill>
                <a:schemeClr val="accent1">
                  <a:shade val="6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3" name="CustomShape 13"/>
            <p:cNvSpPr/>
            <p:nvPr/>
          </p:nvSpPr>
          <p:spPr>
            <a:xfrm>
              <a:off x="3458520" y="4052520"/>
              <a:ext cx="1803600" cy="901800"/>
            </a:xfrm>
            <a:prstGeom prst="roundRect">
              <a:avLst>
                <a:gd name="adj" fmla="val 10000"/>
              </a:avLst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8360" tIns="18360" rIns="18360" bIns="1836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015"/>
                </a:spcAft>
              </a:pPr>
              <a:r>
                <a:rPr lang="en-GB" sz="2900" b="0" strike="noStrike" spc="-1">
                  <a:solidFill>
                    <a:srgbClr val="FFFFFF"/>
                  </a:solidFill>
                  <a:latin typeface="Calibri"/>
                </a:rPr>
                <a:t>Focus area</a:t>
              </a:r>
              <a:endParaRPr lang="en-GB" sz="2900" b="0" strike="noStrike" spc="-1">
                <a:latin typeface="Arial"/>
              </a:endParaRPr>
            </a:p>
          </p:txBody>
        </p:sp>
        <p:sp>
          <p:nvSpPr>
            <p:cNvPr id="384" name="CustomShape 14"/>
            <p:cNvSpPr/>
            <p:nvPr/>
          </p:nvSpPr>
          <p:spPr>
            <a:xfrm rot="19658400">
              <a:off x="5195160" y="4259160"/>
              <a:ext cx="862920" cy="26280"/>
            </a:xfrm>
            <a:custGeom>
              <a:avLst/>
              <a:gdLst/>
              <a:ahLst/>
              <a:cxnLst/>
              <a:rect l="l" t="t" r="r" b="b"/>
              <a:pathLst>
                <a:path w="863456">
                  <a:moveTo>
                    <a:pt x="0" y="13337"/>
                  </a:moveTo>
                  <a:lnTo>
                    <a:pt x="863456" y="13337"/>
                  </a:lnTo>
                </a:path>
              </a:pathLst>
            </a:custGeom>
            <a:noFill/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5" name="CustomShape 15"/>
            <p:cNvSpPr/>
            <p:nvPr/>
          </p:nvSpPr>
          <p:spPr>
            <a:xfrm>
              <a:off x="5991840" y="3590640"/>
              <a:ext cx="1803600" cy="901800"/>
            </a:xfrm>
            <a:prstGeom prst="roundRect">
              <a:avLst>
                <a:gd name="adj" fmla="val 10000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8360" tIns="18360" rIns="18360" bIns="1836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015"/>
                </a:spcAft>
              </a:pPr>
              <a:r>
                <a:rPr lang="en-GB" sz="2900" b="0" strike="noStrike" spc="-1">
                  <a:solidFill>
                    <a:srgbClr val="FFFFFF"/>
                  </a:solidFill>
                  <a:latin typeface="Calibri"/>
                </a:rPr>
                <a:t>Action step</a:t>
              </a:r>
              <a:endParaRPr lang="en-GB" sz="2900" b="0" strike="noStrike" spc="-1">
                <a:latin typeface="Arial"/>
              </a:endParaRPr>
            </a:p>
          </p:txBody>
        </p:sp>
        <p:sp>
          <p:nvSpPr>
            <p:cNvPr id="386" name="CustomShape 16"/>
            <p:cNvSpPr/>
            <p:nvPr/>
          </p:nvSpPr>
          <p:spPr>
            <a:xfrm rot="2572200">
              <a:off x="5128560" y="4831200"/>
              <a:ext cx="1002960" cy="26280"/>
            </a:xfrm>
            <a:custGeom>
              <a:avLst/>
              <a:gdLst/>
              <a:ahLst/>
              <a:cxnLst/>
              <a:rect l="l" t="t" r="r" b="b"/>
              <a:pathLst>
                <a:path w="1003185">
                  <a:moveTo>
                    <a:pt x="0" y="13337"/>
                  </a:moveTo>
                  <a:lnTo>
                    <a:pt x="1003185" y="13337"/>
                  </a:lnTo>
                </a:path>
              </a:pathLst>
            </a:custGeom>
            <a:noFill/>
            <a:ln>
              <a:solidFill>
                <a:schemeClr val="accent1">
                  <a:shade val="80000"/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sp>
          <p:nvSpPr>
            <p:cNvPr id="387" name="CustomShape 17"/>
            <p:cNvSpPr/>
            <p:nvPr/>
          </p:nvSpPr>
          <p:spPr>
            <a:xfrm>
              <a:off x="5997600" y="4735080"/>
              <a:ext cx="1803600" cy="901800"/>
            </a:xfrm>
            <a:prstGeom prst="roundRect">
              <a:avLst>
                <a:gd name="adj" fmla="val 10000"/>
              </a:avLst>
            </a:prstGeom>
            <a:solidFill>
              <a:schemeClr val="accent3">
                <a:lumMod val="75000"/>
              </a:schemeClr>
            </a:solidFill>
            <a:ln>
              <a:solidFill>
                <a:schemeClr val="lt1">
                  <a:hueOff val="0"/>
                  <a:satOff val="0"/>
                  <a:lumOff val="0"/>
                  <a:alphaOff val="0"/>
                </a:schemeClr>
              </a:solidFill>
              <a:round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18360" tIns="18360" rIns="18360" bIns="18360" anchor="ctr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1015"/>
                </a:spcAft>
              </a:pPr>
              <a:r>
                <a:rPr lang="en-GB" sz="2900" b="0" strike="noStrike" spc="-1">
                  <a:solidFill>
                    <a:srgbClr val="FFFFFF"/>
                  </a:solidFill>
                  <a:latin typeface="Calibri"/>
                </a:rPr>
                <a:t>Action step</a:t>
              </a:r>
              <a:endParaRPr lang="en-GB" sz="2900" b="0" strike="noStrike" spc="-1">
                <a:latin typeface="Arial"/>
              </a:endParaRPr>
            </a:p>
          </p:txBody>
        </p:sp>
      </p:grpSp>
      <p:grpSp>
        <p:nvGrpSpPr>
          <p:cNvPr id="388" name="Group 18"/>
          <p:cNvGrpSpPr/>
          <p:nvPr/>
        </p:nvGrpSpPr>
        <p:grpSpPr>
          <a:xfrm>
            <a:off x="0" y="0"/>
            <a:ext cx="36000" cy="36000"/>
            <a:chOff x="0" y="0"/>
            <a:chExt cx="36000" cy="36000"/>
          </a:xfrm>
        </p:grpSpPr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p15="http://schemas.microsoft.com/office/powerpoint/2012/main"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32733</TotalTime>
  <Words>18</Words>
  <Application>Microsoft Office PowerPoint</Application>
  <PresentationFormat>On-screen Show (4:3)</PresentationFormat>
  <Paragraphs>11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Product sales training for distributors</dc:title>
  <dc:creator>sophiet</dc:creator>
  <cp:lastModifiedBy>xisco</cp:lastModifiedBy>
  <cp:revision>949</cp:revision>
  <dcterms:created xsi:type="dcterms:W3CDTF">2016-11-23T16:12:56Z</dcterms:created>
  <dcterms:modified xsi:type="dcterms:W3CDTF">2019-06-07T10:47:41Z</dcterms:modified>
  <dc:language>en-GB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32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37</vt:i4>
  </property>
</Properties>
</file>