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
	<Relationship Id="rId3"
	              Type="http://schemas.openxmlformats.org/package/2006/relationships/metadata/core-properties"
	              Target="docProps/core.xml"/>
	<Relationship Id="rId2"
	              Type="http://schemas.openxmlformats.org/package/2006/relationships/metadata/thumbnail"
	              Target="docProps/thumbnail.jpeg"/>
	<Relationship Id="rId1"
	              Type="http://schemas.openxmlformats.org/officeDocument/2006/relationships/officeDocument"
	              Target="ppt/presentation.xml"/>
	<Relationship Id="rId5"
	              Type="http://schemas.openxmlformats.org/officeDocument/2006/relationships/custom-properties"
	              Target="docProps/custom.xml"/>
	<Relationship Id="rId4"
	              Type="http://schemas.openxmlformats.org/officeDocument/2006/relationships/extended-properties"
	              Target="docProps/app.xml"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9" d="100"/>
          <a:sy n="59" d="100"/>
        </p:scale>
        <p:origin x="964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
	<Relationship Id="rId8"
	              Type="http://schemas.openxmlformats.org/officeDocument/2006/relationships/tableStyles"
	              Target="tableStyles.xml"/>
	<Relationship Id="rId7"
	              Type="http://schemas.openxmlformats.org/officeDocument/2006/relationships/theme"
	              Target="theme/theme1.xml"/>
	<Relationship Id="rId2"
	              Type="http://schemas.openxmlformats.org/officeDocument/2006/relationships/slide"
	              Target="slides/slide1.xml"/>
	<Relationship Id="rId1"
	              Type="http://schemas.openxmlformats.org/officeDocument/2006/relationships/slideMaster"
	              Target="slideMasters/slideMaster1.xml"/>
	<Relationship Id="rId6"
	              Type="http://schemas.openxmlformats.org/officeDocument/2006/relationships/viewProps"
	              Target="viewProps.xml"/>
	<Relationship Id="rId5"
	              Type="http://schemas.openxmlformats.org/officeDocument/2006/relationships/presProps"
	              Target="presProps.xml"/>
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1T14:34:21.776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4287 10260 24575,'-3'-1'0,"0"1"0,0-1 0,0 0 0,0 0 0,0 0 0,1 0 0,-1-1 0,0 1 0,0-1 0,1 1 0,-1-1 0,-3-3 0,-9-6 0,-202-116 0,-38-23 0,50 18-164,-62-53-655,-51-60-164,-43-64 0,-47-65 0,-275-318-522,64-69 61,485 564 785,-184-357 0,233 374 189,8-4 0,-75-272 0,113 302 89,6-3 1,8 0 0,-9-235 0,33 257 50,5 0 1,7 1-1,5 0 0,52-201 0,-22 181-31,6 2-1,7 3 1,6 2-1,160-260 1,-80 189 247,9 8 0,226-239 0,-160 217 53,11 9 1,9 11-1,522-352 1,-547 433-16,412-182 0,-426 233 63,2 8 1,302-63-1,-302 96 45,2 10 0,224-4 1,-246 31 33,0 8 0,291 48 1,-321-25-17,-2 7 0,-2 7 0,200 85 0,-225-71-30,-2 5-1,-3 5 1,-3 5 0,127 105 0,-116-69 59,-6 5 1,113 137-1,184 280 150,114 230-229,-383-520 0,151 329 0,-248-449-4,-5 2-1,50 202 1,-75-221 47,-5 1 1,-4 1 0,-1 173-1,-18-132 179,-6-1 0,-43 198 0,10-153-51,-88 234 1,-119 168 111,-41-22 203,-374 540-547,-116-70-147,-186-20 151,660-751-27,23-54 221,32-51 498,181-122-591,-2-4 0,-1-2-1,-146 45 1,175-68 171,0-3-1,-1-1 1,0-2 0,0-3-1,-1-1 1,1-3 0,-1-1-1,-50-10 1,9-6 93,1-5 0,-107-41 1,-163-85 640,219 83-451,-166-102-1,233 119-371,1-3-1,3-3 1,-107-107 0,116 93-126,3-2 0,4-3 0,2-1 0,-41-84 0,-140-332 0,221 465 0,-45-99 397,-82-210 2951,123 289-2922,3-1-1,1-1 1,2 0-1,3 0 1,-2-76-1,18-113-1570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1T14:34:25.343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9224 24575,'0'-150'0,"2"-57"0,10-113-164,15-105-655,5-85-164,-1-65 0,-30 565 966,28-617-949,-15-76-17,-52-1588-1857,17 1503 1748,8 193 109,5 116 0,7 104 0,6 83 0,47-461 3286,-42 682-1267,-2 18 213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1T14:34:27.152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786E7-8531-EBCD-D50B-286D1F2C1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4763AB-EA86-05A8-82C4-A4145B0C6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9D6CA6-EB93-07A4-247E-37CF30B1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A0C107-AB06-9F69-F9A5-143D9D0E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DAEEFB-6591-C3CD-ED72-E51A7860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098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95301-FC4F-FE55-340E-FF930E412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E6EE086-A5CC-0A64-B1B2-A4F86AE78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F5FAA7-5166-44B2-B747-CB600ACA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BE3FDE-8115-9AD4-469D-9B74E287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7AF8BE-E750-F123-4DC7-52533B58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228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BDD376-3EEA-A273-1FEB-55FFC463C1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1F6B0AD-C6C2-E6D9-8519-556838CE2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6A3F60-D0AD-CB2E-2496-78B0910A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F40DF9-E96B-2C7B-98DC-4CD03A26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818C2E-3743-43AD-A1E4-CF2BF5A69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267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9F8D9-312F-2A9E-A0C9-29311CBB4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88E19F-C931-90FA-0749-DB7B72738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CAEA12-192A-3B7A-432E-E8EBEB626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A958BD-B3DC-091A-1D21-385649B6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8FB12F-5AB7-08AE-B6FA-C111793BA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02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4ED6FF-CEBD-DC7D-4DB6-117B28F6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EB0BF7E-8996-D7CB-B902-7E98636D7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913870-BD70-EB36-6864-4B7AAB19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A4ABFC-F41E-686B-889F-64AE141A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39BAC3-9374-531F-A4AB-FC43B395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778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786ABF-0EF6-8D55-1A11-1814243CB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C23BF5-336C-6ACE-6C1D-60DA71632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417360-CBB9-9328-708F-C70B4E4D9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975255-AF70-E510-77B1-59375210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FEB651-104A-BC81-1E3E-32E6035D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804F69-0FBE-87FC-1BC6-F93E1289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28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5B46A-68D5-4F6C-0DDA-A6863ECC8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AA3FCC-C8A2-0C1F-1025-34D2FABBA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57FF83-66B5-7057-1F4F-2B9B41270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998D75-4B7B-59CD-B4D0-D896E962C6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6D8A15E-06BC-A9DA-5B66-A3541E154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41AC3FE-328F-7BED-8D10-E4325FD5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426AE4A-4154-AB10-85FF-820CD85DE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96F4D14-2825-3B5D-2387-07FF27407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60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A59FB-4FEC-316D-00BB-C3147786D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A35E32-ACF0-DB28-504C-A53449AF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EB54A03-67E6-01EA-43CA-3B20A72B6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3940950-8364-A492-827C-7D3F18AA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537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FE24C2F-C489-4A84-B325-4BF3EDEA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4A9B415-5914-4122-A639-9DA299A7D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C7B86D-B287-4030-91F3-58B031A14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76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807B3E-2649-6392-29CD-ADC69727B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CA03BB-A7FA-F14A-EFF5-EAC0761B2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DF94ABB-9AF2-AFD2-62C6-3041C6C0E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6378D2-CEF3-8554-762A-D96ECEB2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A75639-BFA3-F5B8-C3C4-B1D6B769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C3263A-0CCD-8189-2B04-5EB6FF02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307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6DCBB-D64C-3697-F52A-8095B03F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07E6C9E-B510-73D5-3D1B-B6C161B0F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53B1369-1377-288C-D279-3B3790818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7FF47A-D999-AF89-94F2-9729F0F60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725F9C-2F13-5ABB-993E-A2BBACED2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E46CAA-0E05-01A1-F0CA-2E74DC41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06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05762F0-7412-87EF-B551-E98986C8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485DE5-C4D6-24E6-6064-C59F6601C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2E12FB-E549-80C8-ED29-329FF2577F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05C1E-2478-4392-89F4-7E2DB905D15D}" type="datetimeFigureOut">
              <a:rPr lang="pt-BR" smtClean="0"/>
              <a:t>21/09/2023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C99CFF-E7BD-2942-B9F5-4F8C42BF3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79C18B-3599-FC6E-9157-C652A7DCF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079DF-649D-4289-AF2C-AA924E3EFE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19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58706F4F-FD58-9038-4B80-FF33F751C788}"/>
                  </a:ext>
                </a:extLst>
              </p14:cNvPr>
              <p14:cNvContentPartPr/>
              <p14:nvPr/>
            </p14:nvContentPartPr>
            <p14:xfrm>
              <a:off x="1395943" y="965589"/>
              <a:ext cx="3519000" cy="3934440"/>
            </p14:xfrm>
          </p:contentPart>
        </mc:Choice>
        <mc:Fallback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58706F4F-FD58-9038-4B80-FF33F751C78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33303" y="902589"/>
                <a:ext cx="3644640" cy="406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1" name="Tinta 10">
                <a:extLst>
                  <a:ext uri="{FF2B5EF4-FFF2-40B4-BE49-F238E27FC236}">
                    <a16:creationId xmlns:a16="http://schemas.microsoft.com/office/drawing/2014/main" id="{9A57D548-CE86-EA6F-DFC8-6C0D4A992721}"/>
                  </a:ext>
                </a:extLst>
              </p14:cNvPr>
              <p14:cNvContentPartPr/>
              <p14:nvPr/>
            </p14:nvContentPartPr>
            <p14:xfrm>
              <a:off x="7380223" y="1305789"/>
              <a:ext cx="53280" cy="3321000"/>
            </p14:xfrm>
          </p:contentPart>
        </mc:Choice>
        <mc:Fallback>
          <p:pic>
            <p:nvPicPr>
              <p:cNvPr id="11" name="Tinta 10">
                <a:extLst>
                  <a:ext uri="{FF2B5EF4-FFF2-40B4-BE49-F238E27FC236}">
                    <a16:creationId xmlns:a16="http://schemas.microsoft.com/office/drawing/2014/main" id="{9A57D548-CE86-EA6F-DFC8-6C0D4A99272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17223" y="1242789"/>
                <a:ext cx="178920" cy="344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3DC2257F-5482-198D-D5C3-CBAB0BFA7DC0}"/>
                  </a:ext>
                </a:extLst>
              </p14:cNvPr>
              <p14:cNvContentPartPr/>
              <p14:nvPr/>
            </p14:nvContentPartPr>
            <p14:xfrm>
              <a:off x="7434583" y="783789"/>
              <a:ext cx="360" cy="360"/>
            </p14:xfrm>
          </p:contentPart>
        </mc:Choice>
        <mc:Fallback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3DC2257F-5482-198D-D5C3-CBAB0BFA7DC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71583" y="721149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161545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619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Söhne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Sven</dc:creator>
  <cp:lastModifiedBy>Sven</cp:lastModifiedBy>
  <cp:revision>2</cp:revision>
  <dcterms:created xsi:type="dcterms:W3CDTF">2023-09-21T14:25:14Z</dcterms:created>
  <dcterms:modified xsi:type="dcterms:W3CDTF">2023-09-21T14:44:56Z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6c2b39-4223-4d15-bcb9-787ea17e6435_Enabled">
    <vt:lpwstr>true</vt:lpwstr>
  </property>
  <property fmtid="{D5CDD505-2E9C-101B-9397-08002B2CF9AE}" pid="3" name="MSIP_Label_086c2b39-4223-4d15-bcb9-787ea17e6435_SetDate">
    <vt:lpwstr>2023-09-21T14:34:32Z</vt:lpwstr>
  </property>
  <property fmtid="{D5CDD505-2E9C-101B-9397-08002B2CF9AE}" pid="4" name="MSIP_Label_086c2b39-4223-4d15-bcb9-787ea17e6435_Method">
    <vt:lpwstr>Standard</vt:lpwstr>
  </property>
  <property fmtid="{D5CDD505-2E9C-101B-9397-08002B2CF9AE}" pid="5" name="MSIP_Label_086c2b39-4223-4d15-bcb9-787ea17e6435_Name">
    <vt:lpwstr>086c2b39-4223-4d15-bcb9-787ea17e6435</vt:lpwstr>
  </property>
  <property fmtid="{D5CDD505-2E9C-101B-9397-08002B2CF9AE}" pid="6" name="MSIP_Label_086c2b39-4223-4d15-bcb9-787ea17e6435_SiteId">
    <vt:lpwstr>7575b092-fc5f-4f6c-b7a5-9e9ef7aca80d</vt:lpwstr>
  </property>
  <property fmtid="{D5CDD505-2E9C-101B-9397-08002B2CF9AE}" pid="7" name="MSIP_Label_086c2b39-4223-4d15-bcb9-787ea17e6435_ActionId">
    <vt:lpwstr>b026bb0c-23cc-4616-8760-feba04af9f8b</vt:lpwstr>
  </property>
  <property fmtid="{D5CDD505-2E9C-101B-9397-08002B2CF9AE}" pid="8" name="MSIP_Label_086c2b39-4223-4d15-bcb9-787ea17e6435_ContentBits">
    <vt:lpwstr>0</vt:lpwstr>
  </property>
</Properties>
</file>