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824D1DD-2AE8-4BD2-BF3F-84523C8158C2}">
          <p14:sldIdLst>
            <p14:sldId id="256"/>
          </p14:sldIdLst>
        </p14:section>
        <p14:section name="Sección sin título" id="{B8DF75A4-40D8-4255-BC67-BD5F46245A28}">
          <p14:sldIdLst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úl F" initials="RF" lastIdx="1" clrIdx="0">
    <p:extLst>
      <p:ext uri="{19B8F6BF-5375-455C-9EA6-DF929625EA0E}">
        <p15:presenceInfo xmlns:p15="http://schemas.microsoft.com/office/powerpoint/2012/main" userId="393f54ca2b9dd13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2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7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8B831D-B3A0-4681-AC01-4AEAC1ECA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9B856C-11D7-43F7-A670-DAFD9C971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D4AC89-4E08-4273-87D0-3AA1928D0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B389-DD2E-4CFF-94BA-33A26C4B02DA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07FC53-8074-46E6-BA04-E9A1B56A7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0D3226-3EBC-48D2-B727-0B8ED7FF4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6A93-3E4B-499C-9009-F1F08F19FE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49805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8C211-3C91-474C-A355-53158C818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33D448-17E8-458E-BC80-E87A96D1B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EBB2E2-C72E-4124-A6A7-8EEE94AD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B389-DD2E-4CFF-94BA-33A26C4B02DA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E06AAF-8B4C-4428-BE91-9DCB21DC7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37FCBC-C814-44B1-B5D8-88059BC8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6A93-3E4B-499C-9009-F1F08F19FE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64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6C81E6-5CDA-48FA-A5B0-AE82FEF91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623DCB-BEEF-4D86-B70C-A057BD4ED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546FEB-7BE5-42AF-AA92-C3E52421C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B389-DD2E-4CFF-94BA-33A26C4B02DA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972C35-C9F4-4297-B7A7-2A3117396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9D5108-D434-487F-8132-1309698A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6A93-3E4B-499C-9009-F1F08F19FE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56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210A9-042B-44E7-8125-D8F85DB82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A7B298-734C-480F-9054-1D89BF018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375E20-F0B9-438E-9C48-CE7CD1E29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B389-DD2E-4CFF-94BA-33A26C4B02DA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51E936-31EF-494C-B47A-1383C230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4EAD95-DA5D-4DB1-9494-ED025EC0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6A93-3E4B-499C-9009-F1F08F19FE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74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0C416-D445-42B7-82D5-11EBC369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23EBA7-B970-4F5A-BC82-6E566787B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34286-095D-478A-988D-CC7221002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B389-DD2E-4CFF-94BA-33A26C4B02DA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F9A3A1-53CD-419D-86E7-6B039D68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4763ED-868D-4F66-B06D-955365D8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6A93-3E4B-499C-9009-F1F08F19FE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1241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A9D56-6D7B-4BF6-A7F7-BBDA4F6A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741C05-8A94-417C-9988-AC8DCFB73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37D4E3-4A46-4AFB-B5EF-8025FE698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CC04AB-417A-44A7-BB2A-66D79F07B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B389-DD2E-4CFF-94BA-33A26C4B02DA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8ABF84-34A8-4B67-9001-C5A302264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21EDAB-F002-4AA0-8032-3A4D79EF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6A93-3E4B-499C-9009-F1F08F19FE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95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70EAB-CD88-4181-8E4B-5ED17A4A5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D686A8-27A4-41BA-8394-EC50F5A54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4C0AD1-0F19-47D1-846F-FE59688AE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B03BA09-4036-4AEA-A7D4-B5F985F94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F004C8E-2A2B-4960-A96B-372D5A946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5F42A4C-A6FD-4466-9BF4-14B8B60D1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B389-DD2E-4CFF-94BA-33A26C4B02DA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C44ADD2-C1E9-4AD1-9755-382E8C3BB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8CFDB3-A315-46C0-9024-0D6429512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6A93-3E4B-499C-9009-F1F08F19FE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355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3002-7B86-4EB7-896F-B793A7115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3558D4-AC56-46B4-9511-0C255995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B389-DD2E-4CFF-94BA-33A26C4B02DA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447ECA-1AC7-41D2-A39B-8477E6A7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184915-0666-47AB-BDD4-51A58EAB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6A93-3E4B-499C-9009-F1F08F19FE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46398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17BC05-02CF-4594-AC5B-B64B18C39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B389-DD2E-4CFF-94BA-33A26C4B02DA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F91DF7-7A5D-4554-A743-653D267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D474909-7789-4297-94BE-D2E895663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6A93-3E4B-499C-9009-F1F08F19FE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16242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36E4B-3C17-418A-BB2D-CB724C2BA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4B2E8D-3DB3-4792-B9B4-D707A18F0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6B6A6F-89D6-495B-AE40-8AF3439F1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86075A-B815-41B0-B124-00F4A7C76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B389-DD2E-4CFF-94BA-33A26C4B02DA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CF044C-A09C-4269-A089-A7588EC34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DF71B5-5178-4105-ACAA-0C38DBFD9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6A93-3E4B-499C-9009-F1F08F19FE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143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D9E94-457B-47CA-B5F0-94AB3A6E2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A6CFDE-0E73-4165-84BD-843A4C4D9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6EDACE-0083-4D12-B705-F156B0C8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101180-0053-4AF8-9CD1-5E6B423BD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B389-DD2E-4CFF-94BA-33A26C4B02DA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0690EC-6B34-41FD-9E4C-C47989AE6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52164C-FE06-4E8E-B706-5AB6F1A7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6A93-3E4B-499C-9009-F1F08F19FE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63621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3569E3-9A71-49AC-8CAF-57884D8BA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7874BA-8AA7-4BA3-AA4E-05230F606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0751E9-C2C1-4B86-AAB0-679661690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B389-DD2E-4CFF-94BA-33A26C4B02DA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38F42E-C66B-49E2-8BE0-A9123CAC4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60821-7436-4A78-BD09-F397D2967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6A93-3E4B-499C-9009-F1F08F19FE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707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A026F-F3F3-4921-AAA8-48B99EDA05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Churrasco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0E175F-4FC8-41AD-B24E-A085BB524C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sample</a:t>
            </a:r>
            <a:r>
              <a:rPr lang="es-ES" dirty="0"/>
              <a:t> file</a:t>
            </a:r>
          </a:p>
        </p:txBody>
      </p:sp>
      <p:pic>
        <p:nvPicPr>
          <p:cNvPr id="4" name="love_town">
            <a:hlinkClick r:id="" action="ppaction://media"/>
            <a:extLst>
              <a:ext uri="{FF2B5EF4-FFF2-40B4-BE49-F238E27FC236}">
                <a16:creationId xmlns:a16="http://schemas.microsoft.com/office/drawing/2014/main" id="{883D82DD-35B4-4F73-9FEF-0A919D0556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0" y="817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68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A5D5F-58C3-4E37-BBA9-C41ADB42E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			¿Qué é o churrasco?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8C94C0-FF96-434D-BF27-A29A36C4D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sample</a:t>
            </a:r>
            <a:r>
              <a:rPr lang="es-ES" dirty="0"/>
              <a:t> file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/>
              <a:t>the </a:t>
            </a:r>
            <a:r>
              <a:rPr lang="es-ES" dirty="0"/>
              <a:t>mp3 </a:t>
            </a:r>
            <a:r>
              <a:rPr lang="es-ES" dirty="0" err="1"/>
              <a:t>song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pages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651132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2B7DA5-F124-4AC1-B0CF-EF119C039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sample</a:t>
            </a:r>
            <a:r>
              <a:rPr lang="es-ES" dirty="0"/>
              <a:t> file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B90268-0878-45B6-9A94-9E012B157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You</a:t>
            </a:r>
            <a:r>
              <a:rPr lang="es-ES" dirty="0"/>
              <a:t> can try </a:t>
            </a:r>
            <a:r>
              <a:rPr lang="es-ES" dirty="0" err="1"/>
              <a:t>on</a:t>
            </a:r>
            <a:r>
              <a:rPr lang="es-ES" dirty="0"/>
              <a:t> Microsoft PowerPoint and </a:t>
            </a:r>
            <a:r>
              <a:rPr lang="es-ES" dirty="0" err="1"/>
              <a:t>them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L.O. </a:t>
            </a:r>
            <a:r>
              <a:rPr lang="es-ES" dirty="0" err="1"/>
              <a:t>Impress</a:t>
            </a:r>
            <a:r>
              <a:rPr lang="es-ES" dirty="0"/>
              <a:t>. I </a:t>
            </a:r>
            <a:r>
              <a:rPr lang="es-ES" dirty="0" err="1"/>
              <a:t>had</a:t>
            </a:r>
            <a:r>
              <a:rPr lang="es-ES" dirty="0"/>
              <a:t> </a:t>
            </a:r>
            <a:r>
              <a:rPr lang="es-ES" dirty="0" err="1"/>
              <a:t>attached</a:t>
            </a:r>
            <a:r>
              <a:rPr lang="es-ES" dirty="0"/>
              <a:t> a </a:t>
            </a:r>
            <a:r>
              <a:rPr lang="es-ES" dirty="0" err="1"/>
              <a:t>song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156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2B7DA5-F124-4AC1-B0CF-EF119C039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sample</a:t>
            </a:r>
            <a:r>
              <a:rPr lang="es-ES" dirty="0"/>
              <a:t> file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B90268-0878-45B6-9A94-9E012B157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You</a:t>
            </a:r>
            <a:r>
              <a:rPr lang="es-ES" dirty="0"/>
              <a:t> can try </a:t>
            </a:r>
            <a:r>
              <a:rPr lang="es-ES" dirty="0" err="1"/>
              <a:t>on</a:t>
            </a:r>
            <a:r>
              <a:rPr lang="es-ES" dirty="0"/>
              <a:t> Microsoft PowerPoint and </a:t>
            </a:r>
            <a:r>
              <a:rPr lang="es-ES" dirty="0" err="1"/>
              <a:t>them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L.O. </a:t>
            </a:r>
            <a:r>
              <a:rPr lang="es-ES" dirty="0" err="1"/>
              <a:t>Impress</a:t>
            </a:r>
            <a:r>
              <a:rPr lang="es-ES" dirty="0"/>
              <a:t>. I </a:t>
            </a:r>
            <a:r>
              <a:rPr lang="es-ES" dirty="0" err="1"/>
              <a:t>had</a:t>
            </a:r>
            <a:r>
              <a:rPr lang="es-ES" dirty="0"/>
              <a:t> </a:t>
            </a:r>
            <a:r>
              <a:rPr lang="es-ES" dirty="0" err="1"/>
              <a:t>attached</a:t>
            </a:r>
            <a:r>
              <a:rPr lang="es-ES" dirty="0"/>
              <a:t> a </a:t>
            </a:r>
            <a:r>
              <a:rPr lang="es-ES" dirty="0" err="1"/>
              <a:t>song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4866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2B7DA5-F124-4AC1-B0CF-EF119C039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sample</a:t>
            </a:r>
            <a:r>
              <a:rPr lang="es-ES" dirty="0"/>
              <a:t> file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B90268-0878-45B6-9A94-9E012B157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You</a:t>
            </a:r>
            <a:r>
              <a:rPr lang="es-ES" dirty="0"/>
              <a:t> can try </a:t>
            </a:r>
            <a:r>
              <a:rPr lang="es-ES" dirty="0" err="1"/>
              <a:t>on</a:t>
            </a:r>
            <a:r>
              <a:rPr lang="es-ES" dirty="0"/>
              <a:t> Microsoft PowerPoint and </a:t>
            </a:r>
            <a:r>
              <a:rPr lang="es-ES" dirty="0" err="1"/>
              <a:t>them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L.O. </a:t>
            </a:r>
            <a:r>
              <a:rPr lang="es-ES" dirty="0" err="1"/>
              <a:t>Impress</a:t>
            </a:r>
            <a:r>
              <a:rPr lang="es-ES" dirty="0"/>
              <a:t>. I </a:t>
            </a:r>
            <a:r>
              <a:rPr lang="es-ES" dirty="0" err="1"/>
              <a:t>had</a:t>
            </a:r>
            <a:r>
              <a:rPr lang="es-ES" dirty="0"/>
              <a:t> </a:t>
            </a:r>
            <a:r>
              <a:rPr lang="es-ES" dirty="0" err="1"/>
              <a:t>attached</a:t>
            </a:r>
            <a:r>
              <a:rPr lang="es-ES" dirty="0"/>
              <a:t> a </a:t>
            </a:r>
            <a:r>
              <a:rPr lang="es-ES" dirty="0" err="1"/>
              <a:t>song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2882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2B7DA5-F124-4AC1-B0CF-EF119C039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sample</a:t>
            </a:r>
            <a:r>
              <a:rPr lang="es-ES" dirty="0"/>
              <a:t> file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B90268-0878-45B6-9A94-9E012B157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¡</a:t>
            </a:r>
            <a:r>
              <a:rPr lang="es-ES" dirty="0" err="1"/>
              <a:t>Bye</a:t>
            </a:r>
            <a:r>
              <a:rPr lang="es-ES" dirty="0"/>
              <a:t>! ¡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a </a:t>
            </a:r>
            <a:r>
              <a:rPr lang="es-ES" dirty="0" err="1"/>
              <a:t>sample</a:t>
            </a:r>
            <a:r>
              <a:rPr lang="es-E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44769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119</Words>
  <Application>Microsoft Office PowerPoint</Application>
  <PresentationFormat>Panorámica</PresentationFormat>
  <Paragraphs>12</Paragraphs>
  <Slides>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Churrasco</vt:lpstr>
      <vt:lpstr>   ¿Qué é o churrasco?</vt:lpstr>
      <vt:lpstr>This is a sample file</vt:lpstr>
      <vt:lpstr>This is a sample file</vt:lpstr>
      <vt:lpstr>This is a sample file</vt:lpstr>
      <vt:lpstr>This was the sample file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Churrasco</dc:title>
  <dc:creator>Raúl F</dc:creator>
  <cp:lastModifiedBy>Raúl F</cp:lastModifiedBy>
  <cp:revision>52</cp:revision>
  <dcterms:created xsi:type="dcterms:W3CDTF">2022-04-06T14:59:18Z</dcterms:created>
  <dcterms:modified xsi:type="dcterms:W3CDTF">2022-04-14T13:46:02Z</dcterms:modified>
</cp:coreProperties>
</file>