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70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042CB-264D-47B5-B38B-22474DB57E4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774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ABAC4-0F5A-4CC6-9D29-0B7B6FB6AFF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8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D8F4C-D8C2-426D-A4D1-B062ECD8AA6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867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333C508-3B96-475B-89D6-C59562C82CB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759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F8C1A-EF60-4381-8E24-5DDEED75BD1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3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4DFF1-F02E-422B-A4B1-0F80360D774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40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77EC2-740E-4D01-8FDC-486D908DB0F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411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937F0-3A59-47B5-8B80-E84A420D417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48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87C30-6E95-4A9E-AF63-FE3456B1EA4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344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46266-D170-4883-8B6C-E6AC384F61F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132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02B58-463C-41D2-865E-5B997BE2EA2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028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BC9E4-C21C-47AA-96AD-E81F34B55B7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1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D941AB-FCB1-4A45-8699-24EAC3B23B4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73" name="Group 2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863353103"/>
              </p:ext>
            </p:extLst>
          </p:nvPr>
        </p:nvGraphicFramePr>
        <p:xfrm>
          <a:off x="457200" y="274638"/>
          <a:ext cx="8229600" cy="585152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114800"/>
                <a:gridCol w="4114800"/>
              </a:tblGrid>
              <a:tr h="116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text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vert="eaVert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16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16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16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Оформление по умолчанию</vt:lpstr>
      <vt:lpstr>PowerPoint Presentation</vt:lpstr>
    </vt:vector>
  </TitlesOfParts>
  <Company>Гимназия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Ученик</dc:creator>
  <cp:lastModifiedBy>xisco</cp:lastModifiedBy>
  <cp:revision>5</cp:revision>
  <dcterms:created xsi:type="dcterms:W3CDTF">2012-03-28T13:06:35Z</dcterms:created>
  <dcterms:modified xsi:type="dcterms:W3CDTF">2020-12-03T10:44:48Z</dcterms:modified>
</cp:coreProperties>
</file>