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0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0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482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33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4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135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020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16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4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06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02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14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607A5-991C-4EF6-9660-FC88EE2B634E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34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016513"/>
              </p:ext>
            </p:extLst>
          </p:nvPr>
        </p:nvGraphicFramePr>
        <p:xfrm>
          <a:off x="542056" y="840689"/>
          <a:ext cx="7056172" cy="5176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0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88311">
                <a:tc>
                  <a:txBody>
                    <a:bodyPr/>
                    <a:lstStyle/>
                    <a:p>
                      <a:r>
                        <a:rPr lang="tr-TR" dirty="0"/>
                        <a:t>Abcdefg-90-degrees</a:t>
                      </a:r>
                      <a:br>
                        <a:rPr lang="bs-Latn-BA" dirty="0"/>
                      </a:br>
                      <a:r>
                        <a:rPr lang="bs-Latn-BA" dirty="0"/>
                        <a:t>Right+Top+</a:t>
                      </a:r>
                      <a:r>
                        <a:rPr lang="tr-TR" dirty="0"/>
                        <a:t>90</a:t>
                      </a:r>
                      <a:br>
                        <a:rPr lang="bs-Latn-BA" dirty="0"/>
                      </a:br>
                      <a:r>
                        <a:rPr lang="bs-Latn-BA" dirty="0"/>
                        <a:t>clockwise</a:t>
                      </a:r>
                      <a:endParaRPr lang="en-US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12345-270-degrees</a:t>
                      </a:r>
                      <a:endParaRPr lang="en-US" dirty="0"/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8311">
                <a:tc>
                  <a:txBody>
                    <a:bodyPr/>
                    <a:lstStyle/>
                    <a:p>
                      <a:r>
                        <a:rPr lang="tr-TR" b="1" dirty="0"/>
                        <a:t>Stacked text</a:t>
                      </a:r>
                      <a:endParaRPr lang="en-US" b="1" dirty="0"/>
                    </a:p>
                  </a:txBody>
                  <a:tcPr vert="wordArtVert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s-Latn-BA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Vertical </a:t>
                      </a: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Text</a:t>
                      </a: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endParaRPr lang="en-US" dirty="0"/>
                    </a:p>
                  </a:txBody>
                  <a:tcPr vert="eaVert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6347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t</cp:lastModifiedBy>
  <cp:revision>6</cp:revision>
  <dcterms:created xsi:type="dcterms:W3CDTF">2023-03-17T22:58:33Z</dcterms:created>
  <dcterms:modified xsi:type="dcterms:W3CDTF">2023-04-27T07:26:32Z</dcterms:modified>
</cp:coreProperties>
</file>