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>
        <p:scale>
          <a:sx n="100" d="100"/>
          <a:sy n="100" d="100"/>
        </p:scale>
        <p:origin x="-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BB91-93A4-4DF6-AEA5-EAB0B119D9D7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E52C-D255-49A8-92D8-A3509E9DE2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3121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BB91-93A4-4DF6-AEA5-EAB0B119D9D7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E52C-D255-49A8-92D8-A3509E9DE2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3454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BB91-93A4-4DF6-AEA5-EAB0B119D9D7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E52C-D255-49A8-92D8-A3509E9DE2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7639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BB91-93A4-4DF6-AEA5-EAB0B119D9D7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E52C-D255-49A8-92D8-A3509E9DE2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6186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BB91-93A4-4DF6-AEA5-EAB0B119D9D7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E52C-D255-49A8-92D8-A3509E9DE2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411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BB91-93A4-4DF6-AEA5-EAB0B119D9D7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E52C-D255-49A8-92D8-A3509E9DE2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4149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BB91-93A4-4DF6-AEA5-EAB0B119D9D7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E52C-D255-49A8-92D8-A3509E9DE2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9765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BB91-93A4-4DF6-AEA5-EAB0B119D9D7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E52C-D255-49A8-92D8-A3509E9DE2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4854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BB91-93A4-4DF6-AEA5-EAB0B119D9D7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E52C-D255-49A8-92D8-A3509E9DE2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2463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BB91-93A4-4DF6-AEA5-EAB0B119D9D7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E52C-D255-49A8-92D8-A3509E9DE2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1575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BB91-93A4-4DF6-AEA5-EAB0B119D9D7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E52C-D255-49A8-92D8-A3509E9DE2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4937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DBB91-93A4-4DF6-AEA5-EAB0B119D9D7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FE52C-D255-49A8-92D8-A3509E9DE2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827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aaa</a:t>
            </a:r>
            <a:endParaRPr lang="en-GB" sz="28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cxnSp>
        <p:nvCxnSpPr>
          <p:cNvPr id="18" name="Connecteur en angle 17"/>
          <p:cNvCxnSpPr/>
          <p:nvPr/>
        </p:nvCxnSpPr>
        <p:spPr>
          <a:xfrm rot="10800000">
            <a:off x="2135561" y="5788137"/>
            <a:ext cx="2233" cy="12700"/>
          </a:xfrm>
          <a:prstGeom prst="bentConnector3">
            <a:avLst>
              <a:gd name="adj1" fmla="val 13118943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459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aaa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aaa</dc:title>
  <dc:creator>Gábor Kelemen2010</dc:creator>
  <cp:lastModifiedBy>Gábor Kelemen2010</cp:lastModifiedBy>
  <cp:revision>2</cp:revision>
  <dcterms:created xsi:type="dcterms:W3CDTF">2023-03-24T22:09:10Z</dcterms:created>
  <dcterms:modified xsi:type="dcterms:W3CDTF">2023-03-24T22:13:26Z</dcterms:modified>
</cp:coreProperties>
</file>