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B8173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solidFill>
                <a:srgbClr val="8B817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070100" y="2070100"/>
            <a:ext cx="20243800" cy="50038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070100" y="7061200"/>
            <a:ext cx="202438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774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5976342"/>
            <a:ext cx="19621500" cy="1016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ClrTx/>
              <a:buSzTx/>
              <a:buNone/>
              <a:defRPr sz="5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401356" y="-466091"/>
            <a:ext cx="24858146" cy="165721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559736" y="-1609527"/>
            <a:ext cx="18834099" cy="1255607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070100" y="8788400"/>
            <a:ext cx="20243800" cy="196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070100" y="10744200"/>
            <a:ext cx="20243800" cy="196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070100" y="4356100"/>
            <a:ext cx="20243800" cy="5003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8592578" y="822007"/>
            <a:ext cx="18666243" cy="1244415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778000" y="1104900"/>
            <a:ext cx="10223500" cy="5359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778000" y="6731000"/>
            <a:ext cx="10223500" cy="535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070100" y="4254500"/>
            <a:ext cx="202438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12934950" y="2257124"/>
            <a:ext cx="9525000" cy="1431758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070100" y="4254500"/>
            <a:ext cx="10007600" cy="80391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</a:lvl1pPr>
            <a:lvl2pPr>
              <a:spcBef>
                <a:spcPts val="3900"/>
              </a:spcBef>
              <a:buBlip>
                <a:blip r:embed="rId2"/>
              </a:buBlip>
            </a:lvl2pPr>
            <a:lvl3pPr>
              <a:spcBef>
                <a:spcPts val="3900"/>
              </a:spcBef>
              <a:buBlip>
                <a:blip r:embed="rId2"/>
              </a:buBlip>
            </a:lvl3pPr>
            <a:lvl4pPr>
              <a:spcBef>
                <a:spcPts val="3900"/>
              </a:spcBef>
              <a:buBlip>
                <a:blip r:embed="rId2"/>
              </a:buBlip>
            </a:lvl4pPr>
            <a:lvl5pPr>
              <a:spcBef>
                <a:spcPts val="39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21"/>
          </p:nvPr>
        </p:nvSpPr>
        <p:spPr>
          <a:xfrm>
            <a:off x="13652500" y="4610100"/>
            <a:ext cx="9525000" cy="103716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22"/>
          </p:nvPr>
        </p:nvSpPr>
        <p:spPr>
          <a:xfrm>
            <a:off x="13030200" y="630755"/>
            <a:ext cx="10820400" cy="7213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1206500" y="-1955800"/>
            <a:ext cx="12065000" cy="18135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070100" y="1320800"/>
            <a:ext cx="20243800" cy="1107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070100" y="800100"/>
            <a:ext cx="20243800" cy="332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5253" y="13228625"/>
            <a:ext cx="453238" cy="48737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b="1" sz="2400">
                <a:solidFill>
                  <a:srgbClr val="5157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0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0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0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0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0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0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0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0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0600" u="none"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1143000" marR="0" indent="-571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714500" marR="0" indent="-571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2286000" marR="0" indent="-571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2857500" marR="0" indent="-571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3429000" marR="0" indent="-571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4000500" marR="0" indent="-571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4572000" marR="0" indent="-571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5143500" marR="0" indent="-5715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–ABCD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–ABCD</a:t>
            </a:r>
          </a:p>
        </p:txBody>
      </p:sp>
      <p:sp>
        <p:nvSpPr>
          <p:cNvPr id="120" name="“Test”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“Test”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