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diagrams/layout1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15" r:id="rId2"/>
  </p:sldIdLst>
  <p:sldSz cx="12192000" cy="6858000"/>
  <p:notesSz cx="6669088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8D252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82" d="100"/>
          <a:sy n="82" d="100"/>
        </p:scale>
        <p:origin x="-90" y="-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B63B20-95B6-424B-8E19-8D866EA8028A}" type="doc">
      <dgm:prSet loTypeId="urn:microsoft.com/office/officeart/2005/8/layout/hList2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E5C3D55-8191-45BA-93D7-33BFE327799C}">
      <dgm:prSet phldrT="[Text]"/>
      <dgm:spPr/>
      <dgm:t>
        <a:bodyPr/>
        <a:lstStyle/>
        <a:p>
          <a:r>
            <a:rPr lang="en-GB" noProof="0" dirty="0" smtClean="0">
              <a:solidFill>
                <a:schemeClr val="accent4">
                  <a:lumMod val="65000"/>
                  <a:lumOff val="35000"/>
                </a:schemeClr>
              </a:solidFill>
            </a:rPr>
            <a:t>Area 1</a:t>
          </a:r>
          <a:endParaRPr lang="en-GB" noProof="0" dirty="0">
            <a:solidFill>
              <a:schemeClr val="accent4">
                <a:lumMod val="65000"/>
                <a:lumOff val="35000"/>
              </a:schemeClr>
            </a:solidFill>
          </a:endParaRPr>
        </a:p>
      </dgm:t>
    </dgm:pt>
    <dgm:pt modelId="{DB607067-1720-4A7A-8458-54E23258A45D}" type="parTrans" cxnId="{1A46E759-5595-4DE9-A288-42D014267044}">
      <dgm:prSet/>
      <dgm:spPr/>
      <dgm:t>
        <a:bodyPr/>
        <a:lstStyle/>
        <a:p>
          <a:endParaRPr lang="es-ES"/>
        </a:p>
      </dgm:t>
    </dgm:pt>
    <dgm:pt modelId="{58E99CE1-CE85-4556-945F-FC80DD0C1AD6}" type="sibTrans" cxnId="{1A46E759-5595-4DE9-A288-42D014267044}">
      <dgm:prSet/>
      <dgm:spPr/>
      <dgm:t>
        <a:bodyPr/>
        <a:lstStyle/>
        <a:p>
          <a:endParaRPr lang="es-ES"/>
        </a:p>
      </dgm:t>
    </dgm:pt>
    <dgm:pt modelId="{520AD058-C446-43AB-8994-008915897CB7}">
      <dgm:prSet phldrT="[Text]" custT="1"/>
      <dgm:spPr/>
      <dgm:t>
        <a:bodyPr/>
        <a:lstStyle/>
        <a:p>
          <a:r>
            <a:rPr lang="en-GB" sz="2400" noProof="0" dirty="0" smtClean="0"/>
            <a:t>This</a:t>
          </a:r>
          <a:endParaRPr lang="en-GB" sz="2400" noProof="0" dirty="0"/>
        </a:p>
      </dgm:t>
    </dgm:pt>
    <dgm:pt modelId="{17A9876A-DAFF-4E24-BD1F-99A51B83C9AE}" type="parTrans" cxnId="{0A8B08E7-D5D7-4D41-BC89-EA02C46B7E3C}">
      <dgm:prSet/>
      <dgm:spPr/>
      <dgm:t>
        <a:bodyPr/>
        <a:lstStyle/>
        <a:p>
          <a:endParaRPr lang="es-ES"/>
        </a:p>
      </dgm:t>
    </dgm:pt>
    <dgm:pt modelId="{CB591FF5-44C6-48A2-9E67-4F1521A066D2}" type="sibTrans" cxnId="{0A8B08E7-D5D7-4D41-BC89-EA02C46B7E3C}">
      <dgm:prSet/>
      <dgm:spPr/>
      <dgm:t>
        <a:bodyPr/>
        <a:lstStyle/>
        <a:p>
          <a:endParaRPr lang="es-ES"/>
        </a:p>
      </dgm:t>
    </dgm:pt>
    <dgm:pt modelId="{1447A617-E298-4B87-BA52-CE64FB0BF850}">
      <dgm:prSet phldrT="[Text]"/>
      <dgm:spPr/>
      <dgm:t>
        <a:bodyPr/>
        <a:lstStyle/>
        <a:p>
          <a:r>
            <a:rPr lang="en-GB" noProof="0" dirty="0" smtClean="0">
              <a:solidFill>
                <a:schemeClr val="accent4">
                  <a:lumMod val="65000"/>
                  <a:lumOff val="35000"/>
                </a:schemeClr>
              </a:solidFill>
            </a:rPr>
            <a:t>Area 2</a:t>
          </a:r>
          <a:endParaRPr lang="en-GB" noProof="0" dirty="0">
            <a:solidFill>
              <a:schemeClr val="accent4">
                <a:lumMod val="65000"/>
                <a:lumOff val="35000"/>
              </a:schemeClr>
            </a:solidFill>
          </a:endParaRPr>
        </a:p>
      </dgm:t>
    </dgm:pt>
    <dgm:pt modelId="{CF2942AC-5719-4D34-9302-6AE6F74AC9D4}" type="parTrans" cxnId="{D1DCC6E4-F2C4-4B35-B183-23B71F361844}">
      <dgm:prSet/>
      <dgm:spPr/>
      <dgm:t>
        <a:bodyPr/>
        <a:lstStyle/>
        <a:p>
          <a:endParaRPr lang="es-ES"/>
        </a:p>
      </dgm:t>
    </dgm:pt>
    <dgm:pt modelId="{F3C13301-C3C0-4ECD-852E-F149E5C364D5}" type="sibTrans" cxnId="{D1DCC6E4-F2C4-4B35-B183-23B71F361844}">
      <dgm:prSet/>
      <dgm:spPr/>
      <dgm:t>
        <a:bodyPr/>
        <a:lstStyle/>
        <a:p>
          <a:endParaRPr lang="es-ES"/>
        </a:p>
      </dgm:t>
    </dgm:pt>
    <dgm:pt modelId="{4CD402C4-0493-486C-BD14-CF64D3E74B0A}">
      <dgm:prSet phldrT="[Text]" custT="1"/>
      <dgm:spPr/>
      <dgm:t>
        <a:bodyPr/>
        <a:lstStyle/>
        <a:p>
          <a:r>
            <a:rPr lang="en-GB" sz="2400" noProof="0" dirty="0" smtClean="0"/>
            <a:t>This</a:t>
          </a:r>
          <a:endParaRPr lang="en-GB" sz="2400" noProof="0" dirty="0"/>
        </a:p>
      </dgm:t>
    </dgm:pt>
    <dgm:pt modelId="{87CEF40C-C8E0-4A0C-990A-B4A4B12F449D}" type="parTrans" cxnId="{74EA949C-08BE-44CC-AB9E-CE24280FDF0E}">
      <dgm:prSet/>
      <dgm:spPr/>
      <dgm:t>
        <a:bodyPr/>
        <a:lstStyle/>
        <a:p>
          <a:endParaRPr lang="es-ES"/>
        </a:p>
      </dgm:t>
    </dgm:pt>
    <dgm:pt modelId="{3ED1F077-B3F1-4E54-9192-20E6D5BF8780}" type="sibTrans" cxnId="{74EA949C-08BE-44CC-AB9E-CE24280FDF0E}">
      <dgm:prSet/>
      <dgm:spPr/>
      <dgm:t>
        <a:bodyPr/>
        <a:lstStyle/>
        <a:p>
          <a:endParaRPr lang="es-ES"/>
        </a:p>
      </dgm:t>
    </dgm:pt>
    <dgm:pt modelId="{F7500DEB-0E65-4E92-83A2-3308B054E939}">
      <dgm:prSet phldrT="[Text]"/>
      <dgm:spPr/>
      <dgm:t>
        <a:bodyPr/>
        <a:lstStyle/>
        <a:p>
          <a:r>
            <a:rPr lang="en-GB" noProof="0" dirty="0" smtClean="0">
              <a:solidFill>
                <a:schemeClr val="accent4">
                  <a:lumMod val="65000"/>
                  <a:lumOff val="35000"/>
                </a:schemeClr>
              </a:solidFill>
            </a:rPr>
            <a:t>Area 3</a:t>
          </a:r>
          <a:endParaRPr lang="en-GB" noProof="0" dirty="0">
            <a:solidFill>
              <a:schemeClr val="accent4">
                <a:lumMod val="65000"/>
                <a:lumOff val="35000"/>
              </a:schemeClr>
            </a:solidFill>
          </a:endParaRPr>
        </a:p>
      </dgm:t>
    </dgm:pt>
    <dgm:pt modelId="{57190202-24A7-4232-9643-76945910B9D7}" type="parTrans" cxnId="{8E08D078-597B-4653-95C9-03E596E36380}">
      <dgm:prSet/>
      <dgm:spPr/>
      <dgm:t>
        <a:bodyPr/>
        <a:lstStyle/>
        <a:p>
          <a:endParaRPr lang="es-ES"/>
        </a:p>
      </dgm:t>
    </dgm:pt>
    <dgm:pt modelId="{92F86213-AA63-47EE-9269-40014AA62BF7}" type="sibTrans" cxnId="{8E08D078-597B-4653-95C9-03E596E36380}">
      <dgm:prSet/>
      <dgm:spPr/>
      <dgm:t>
        <a:bodyPr/>
        <a:lstStyle/>
        <a:p>
          <a:endParaRPr lang="es-ES"/>
        </a:p>
      </dgm:t>
    </dgm:pt>
    <dgm:pt modelId="{DA577118-52CC-48BF-8B1F-44C7759F4764}">
      <dgm:prSet phldrT="[Text]" custT="1"/>
      <dgm:spPr/>
      <dgm:t>
        <a:bodyPr/>
        <a:lstStyle/>
        <a:p>
          <a:r>
            <a:rPr lang="en-GB" sz="2400" noProof="0" dirty="0" smtClean="0"/>
            <a:t>This</a:t>
          </a:r>
          <a:endParaRPr lang="en-GB" sz="2400" noProof="0" dirty="0"/>
        </a:p>
      </dgm:t>
    </dgm:pt>
    <dgm:pt modelId="{6BAE5C92-A843-4E21-B04A-115B082E6FA7}" type="parTrans" cxnId="{A0452D90-AB66-4591-978C-E08AE05CFD17}">
      <dgm:prSet/>
      <dgm:spPr/>
      <dgm:t>
        <a:bodyPr/>
        <a:lstStyle/>
        <a:p>
          <a:endParaRPr lang="es-ES"/>
        </a:p>
      </dgm:t>
    </dgm:pt>
    <dgm:pt modelId="{E8109284-A496-4A55-BF66-61F78D40C8F6}" type="sibTrans" cxnId="{A0452D90-AB66-4591-978C-E08AE05CFD17}">
      <dgm:prSet/>
      <dgm:spPr/>
      <dgm:t>
        <a:bodyPr/>
        <a:lstStyle/>
        <a:p>
          <a:endParaRPr lang="es-ES"/>
        </a:p>
      </dgm:t>
    </dgm:pt>
    <dgm:pt modelId="{D17B8151-FAE2-4AB9-AC75-9F01C4CE2D46}">
      <dgm:prSet phldrT="[Text]" custT="1"/>
      <dgm:spPr/>
      <dgm:t>
        <a:bodyPr/>
        <a:lstStyle/>
        <a:p>
          <a:r>
            <a:rPr lang="en-GB" sz="2400" noProof="0" dirty="0" smtClean="0"/>
            <a:t>That</a:t>
          </a:r>
          <a:endParaRPr lang="en-GB" sz="2400" noProof="0" dirty="0"/>
        </a:p>
      </dgm:t>
    </dgm:pt>
    <dgm:pt modelId="{80860787-BEE1-4B65-8F8D-4C62FCB26FE1}" type="parTrans" cxnId="{647CE89D-52A8-4D8A-862A-5B2FC1FDC8C3}">
      <dgm:prSet/>
      <dgm:spPr/>
    </dgm:pt>
    <dgm:pt modelId="{F6FEE4AD-1C4B-43C4-AAF9-1763003D8E74}" type="sibTrans" cxnId="{647CE89D-52A8-4D8A-862A-5B2FC1FDC8C3}">
      <dgm:prSet/>
      <dgm:spPr/>
    </dgm:pt>
    <dgm:pt modelId="{2D90F6A5-45C3-4A5C-9462-D2D942A07F2E}">
      <dgm:prSet phldrT="[Text]" custT="1"/>
      <dgm:spPr/>
      <dgm:t>
        <a:bodyPr/>
        <a:lstStyle/>
        <a:p>
          <a:r>
            <a:rPr lang="en-GB" sz="2400" noProof="0" dirty="0" smtClean="0"/>
            <a:t>That</a:t>
          </a:r>
          <a:endParaRPr lang="en-GB" sz="2400" noProof="0" dirty="0"/>
        </a:p>
      </dgm:t>
    </dgm:pt>
    <dgm:pt modelId="{A89CA498-9323-488C-9772-7244C3B27F0B}" type="parTrans" cxnId="{AD04A52A-284C-4A37-A141-2E208D0D7C14}">
      <dgm:prSet/>
      <dgm:spPr/>
    </dgm:pt>
    <dgm:pt modelId="{5F1CE6B5-35B5-43FF-88A5-044296B4C1A5}" type="sibTrans" cxnId="{AD04A52A-284C-4A37-A141-2E208D0D7C14}">
      <dgm:prSet/>
      <dgm:spPr/>
    </dgm:pt>
    <dgm:pt modelId="{EF3DE122-ABBF-4BA8-AD63-270C8D1563CB}">
      <dgm:prSet phldrT="[Text]" custT="1"/>
      <dgm:spPr/>
      <dgm:t>
        <a:bodyPr/>
        <a:lstStyle/>
        <a:p>
          <a:r>
            <a:rPr lang="en-GB" sz="2400" noProof="0" dirty="0" smtClean="0"/>
            <a:t>That</a:t>
          </a:r>
          <a:endParaRPr lang="en-GB" sz="2400" noProof="0" dirty="0"/>
        </a:p>
      </dgm:t>
    </dgm:pt>
    <dgm:pt modelId="{757EA7E7-A747-49D6-8FBF-2A8F7F8B7F7F}" type="parTrans" cxnId="{9962219C-FA0B-40A2-AE9D-10C3AE10518A}">
      <dgm:prSet/>
      <dgm:spPr/>
    </dgm:pt>
    <dgm:pt modelId="{D69E1818-D313-409C-9A5F-541FB5AD2A01}" type="sibTrans" cxnId="{9962219C-FA0B-40A2-AE9D-10C3AE10518A}">
      <dgm:prSet/>
      <dgm:spPr/>
    </dgm:pt>
    <dgm:pt modelId="{77A7FBE0-5085-4FAF-ADE7-49211103978F}">
      <dgm:prSet phldrT="[Text]" custT="1"/>
      <dgm:spPr/>
      <dgm:t>
        <a:bodyPr/>
        <a:lstStyle/>
        <a:p>
          <a:endParaRPr lang="en-GB" sz="2400" noProof="0" dirty="0"/>
        </a:p>
      </dgm:t>
    </dgm:pt>
    <dgm:pt modelId="{862E1A76-5D44-40F2-834A-DE8D9969AC27}" type="parTrans" cxnId="{784599C1-67CA-49AF-B086-4D7BCFF0BC32}">
      <dgm:prSet/>
      <dgm:spPr/>
    </dgm:pt>
    <dgm:pt modelId="{63CF2D6D-EE36-4001-82C6-1DA289ECE858}" type="sibTrans" cxnId="{784599C1-67CA-49AF-B086-4D7BCFF0BC32}">
      <dgm:prSet/>
      <dgm:spPr/>
    </dgm:pt>
    <dgm:pt modelId="{9EB2FC9E-FB11-459D-8B76-1DA54DDAE185}" type="pres">
      <dgm:prSet presAssocID="{D7B63B20-95B6-424B-8E19-8D866EA8028A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467354DC-52AC-4FF6-AE81-3A54ECC7C152}" type="pres">
      <dgm:prSet presAssocID="{2E5C3D55-8191-45BA-93D7-33BFE327799C}" presName="compositeNode" presStyleCnt="0">
        <dgm:presLayoutVars>
          <dgm:bulletEnabled val="1"/>
        </dgm:presLayoutVars>
      </dgm:prSet>
      <dgm:spPr/>
    </dgm:pt>
    <dgm:pt modelId="{FA6CC23B-4650-4897-857E-108BB7DBEF3D}" type="pres">
      <dgm:prSet presAssocID="{2E5C3D55-8191-45BA-93D7-33BFE327799C}" presName="image" presStyleLbl="f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18000" r="-18000"/>
          </a:stretch>
        </a:blipFill>
      </dgm:spPr>
    </dgm:pt>
    <dgm:pt modelId="{F8F10DC6-9BC2-4CFB-B87E-2AE5F8AE2313}" type="pres">
      <dgm:prSet presAssocID="{2E5C3D55-8191-45BA-93D7-33BFE327799C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25DED01-F02D-42B7-B9A6-E2374FF561F0}" type="pres">
      <dgm:prSet presAssocID="{2E5C3D55-8191-45BA-93D7-33BFE327799C}" presName="parentNode" presStyleLbl="revTx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C3D85E9-0BFB-484F-BF64-31CE47C9D4A2}" type="pres">
      <dgm:prSet presAssocID="{58E99CE1-CE85-4556-945F-FC80DD0C1AD6}" presName="sibTrans" presStyleCnt="0"/>
      <dgm:spPr/>
    </dgm:pt>
    <dgm:pt modelId="{E5A3CC0A-0A9F-4DE8-AE58-6AB01281E0D7}" type="pres">
      <dgm:prSet presAssocID="{1447A617-E298-4B87-BA52-CE64FB0BF850}" presName="compositeNode" presStyleCnt="0">
        <dgm:presLayoutVars>
          <dgm:bulletEnabled val="1"/>
        </dgm:presLayoutVars>
      </dgm:prSet>
      <dgm:spPr/>
    </dgm:pt>
    <dgm:pt modelId="{A571F31F-993C-4082-86E1-01E8C5543A16}" type="pres">
      <dgm:prSet presAssocID="{1447A617-E298-4B87-BA52-CE64FB0BF850}" presName="image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10000" r="-10000"/>
          </a:stretch>
        </a:blipFill>
      </dgm:spPr>
    </dgm:pt>
    <dgm:pt modelId="{A4B94D45-AB1D-4FAD-A8DE-DEBBF67B0D29}" type="pres">
      <dgm:prSet presAssocID="{1447A617-E298-4B87-BA52-CE64FB0BF850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69F3F7D-5DE4-4C2B-9538-1ADD9B52562D}" type="pres">
      <dgm:prSet presAssocID="{1447A617-E298-4B87-BA52-CE64FB0BF850}" presName="parentNode" presStyleLbl="revTx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C09BD9D-7115-4339-A952-41683F2C02BD}" type="pres">
      <dgm:prSet presAssocID="{F3C13301-C3C0-4ECD-852E-F149E5C364D5}" presName="sibTrans" presStyleCnt="0"/>
      <dgm:spPr/>
    </dgm:pt>
    <dgm:pt modelId="{A3C35CFB-F7E0-45C5-A019-5EB12F8C4A87}" type="pres">
      <dgm:prSet presAssocID="{F7500DEB-0E65-4E92-83A2-3308B054E939}" presName="compositeNode" presStyleCnt="0">
        <dgm:presLayoutVars>
          <dgm:bulletEnabled val="1"/>
        </dgm:presLayoutVars>
      </dgm:prSet>
      <dgm:spPr/>
    </dgm:pt>
    <dgm:pt modelId="{6FB29D39-A220-4A3D-8B1D-8285A154C30F}" type="pres">
      <dgm:prSet presAssocID="{F7500DEB-0E65-4E92-83A2-3308B054E939}" presName="image" presStyleLbl="fgImgPlace1" presStyleIdx="2" presStyleCnt="3" custAng="5400000"/>
      <dgm:spPr>
        <a:blipFill rotWithShape="1"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17000" r="-17000"/>
          </a:stretch>
        </a:blipFill>
      </dgm:spPr>
    </dgm:pt>
    <dgm:pt modelId="{5352C670-64CC-4251-9E0D-34CBD35DE844}" type="pres">
      <dgm:prSet presAssocID="{F7500DEB-0E65-4E92-83A2-3308B054E939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D0520FC-D2E9-4F3C-9C6F-CD0C1DE39F00}" type="pres">
      <dgm:prSet presAssocID="{F7500DEB-0E65-4E92-83A2-3308B054E939}" presName="parentNode" presStyleLbl="revTx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1DCC6E4-F2C4-4B35-B183-23B71F361844}" srcId="{D7B63B20-95B6-424B-8E19-8D866EA8028A}" destId="{1447A617-E298-4B87-BA52-CE64FB0BF850}" srcOrd="1" destOrd="0" parTransId="{CF2942AC-5719-4D34-9302-6AE6F74AC9D4}" sibTransId="{F3C13301-C3C0-4ECD-852E-F149E5C364D5}"/>
    <dgm:cxn modelId="{F3FE2E17-5D68-4E8C-B2B8-7192F7B4BB2B}" type="presOf" srcId="{D7B63B20-95B6-424B-8E19-8D866EA8028A}" destId="{9EB2FC9E-FB11-459D-8B76-1DA54DDAE185}" srcOrd="0" destOrd="0" presId="urn:microsoft.com/office/officeart/2005/8/layout/hList2#1"/>
    <dgm:cxn modelId="{784599C1-67CA-49AF-B086-4D7BCFF0BC32}" srcId="{F7500DEB-0E65-4E92-83A2-3308B054E939}" destId="{77A7FBE0-5085-4FAF-ADE7-49211103978F}" srcOrd="2" destOrd="0" parTransId="{862E1A76-5D44-40F2-834A-DE8D9969AC27}" sibTransId="{63CF2D6D-EE36-4001-82C6-1DA289ECE858}"/>
    <dgm:cxn modelId="{2E0A2293-53B8-4627-A065-40425430B9BD}" type="presOf" srcId="{F7500DEB-0E65-4E92-83A2-3308B054E939}" destId="{9D0520FC-D2E9-4F3C-9C6F-CD0C1DE39F00}" srcOrd="0" destOrd="0" presId="urn:microsoft.com/office/officeart/2005/8/layout/hList2#1"/>
    <dgm:cxn modelId="{A0452D90-AB66-4591-978C-E08AE05CFD17}" srcId="{F7500DEB-0E65-4E92-83A2-3308B054E939}" destId="{DA577118-52CC-48BF-8B1F-44C7759F4764}" srcOrd="0" destOrd="0" parTransId="{6BAE5C92-A843-4E21-B04A-115B082E6FA7}" sibTransId="{E8109284-A496-4A55-BF66-61F78D40C8F6}"/>
    <dgm:cxn modelId="{3033DD83-D54D-4B2A-B4F3-08F2B1536FF1}" type="presOf" srcId="{77A7FBE0-5085-4FAF-ADE7-49211103978F}" destId="{5352C670-64CC-4251-9E0D-34CBD35DE844}" srcOrd="0" destOrd="2" presId="urn:microsoft.com/office/officeart/2005/8/layout/hList2#1"/>
    <dgm:cxn modelId="{D0A39CB7-1757-4B3F-B9E2-107747180DCF}" type="presOf" srcId="{2D90F6A5-45C3-4A5C-9462-D2D942A07F2E}" destId="{A4B94D45-AB1D-4FAD-A8DE-DEBBF67B0D29}" srcOrd="0" destOrd="1" presId="urn:microsoft.com/office/officeart/2005/8/layout/hList2#1"/>
    <dgm:cxn modelId="{DD8E0D3D-A71D-4DAB-91D4-80F8C363A555}" type="presOf" srcId="{520AD058-C446-43AB-8994-008915897CB7}" destId="{F8F10DC6-9BC2-4CFB-B87E-2AE5F8AE2313}" srcOrd="0" destOrd="0" presId="urn:microsoft.com/office/officeart/2005/8/layout/hList2#1"/>
    <dgm:cxn modelId="{EA5129B4-26F6-4308-8E57-893BE36568DE}" type="presOf" srcId="{2E5C3D55-8191-45BA-93D7-33BFE327799C}" destId="{E25DED01-F02D-42B7-B9A6-E2374FF561F0}" srcOrd="0" destOrd="0" presId="urn:microsoft.com/office/officeart/2005/8/layout/hList2#1"/>
    <dgm:cxn modelId="{0B52896B-59FA-452E-B3BA-77D71FF6862E}" type="presOf" srcId="{4CD402C4-0493-486C-BD14-CF64D3E74B0A}" destId="{A4B94D45-AB1D-4FAD-A8DE-DEBBF67B0D29}" srcOrd="0" destOrd="0" presId="urn:microsoft.com/office/officeart/2005/8/layout/hList2#1"/>
    <dgm:cxn modelId="{1A46E759-5595-4DE9-A288-42D014267044}" srcId="{D7B63B20-95B6-424B-8E19-8D866EA8028A}" destId="{2E5C3D55-8191-45BA-93D7-33BFE327799C}" srcOrd="0" destOrd="0" parTransId="{DB607067-1720-4A7A-8458-54E23258A45D}" sibTransId="{58E99CE1-CE85-4556-945F-FC80DD0C1AD6}"/>
    <dgm:cxn modelId="{D97626E8-DB5C-4C27-8CED-8857BD5D2FEB}" type="presOf" srcId="{1447A617-E298-4B87-BA52-CE64FB0BF850}" destId="{569F3F7D-5DE4-4C2B-9538-1ADD9B52562D}" srcOrd="0" destOrd="0" presId="urn:microsoft.com/office/officeart/2005/8/layout/hList2#1"/>
    <dgm:cxn modelId="{0A8B08E7-D5D7-4D41-BC89-EA02C46B7E3C}" srcId="{2E5C3D55-8191-45BA-93D7-33BFE327799C}" destId="{520AD058-C446-43AB-8994-008915897CB7}" srcOrd="0" destOrd="0" parTransId="{17A9876A-DAFF-4E24-BD1F-99A51B83C9AE}" sibTransId="{CB591FF5-44C6-48A2-9E67-4F1521A066D2}"/>
    <dgm:cxn modelId="{AD04A52A-284C-4A37-A141-2E208D0D7C14}" srcId="{1447A617-E298-4B87-BA52-CE64FB0BF850}" destId="{2D90F6A5-45C3-4A5C-9462-D2D942A07F2E}" srcOrd="1" destOrd="0" parTransId="{A89CA498-9323-488C-9772-7244C3B27F0B}" sibTransId="{5F1CE6B5-35B5-43FF-88A5-044296B4C1A5}"/>
    <dgm:cxn modelId="{9962219C-FA0B-40A2-AE9D-10C3AE10518A}" srcId="{F7500DEB-0E65-4E92-83A2-3308B054E939}" destId="{EF3DE122-ABBF-4BA8-AD63-270C8D1563CB}" srcOrd="1" destOrd="0" parTransId="{757EA7E7-A747-49D6-8FBF-2A8F7F8B7F7F}" sibTransId="{D69E1818-D313-409C-9A5F-541FB5AD2A01}"/>
    <dgm:cxn modelId="{8E08D078-597B-4653-95C9-03E596E36380}" srcId="{D7B63B20-95B6-424B-8E19-8D866EA8028A}" destId="{F7500DEB-0E65-4E92-83A2-3308B054E939}" srcOrd="2" destOrd="0" parTransId="{57190202-24A7-4232-9643-76945910B9D7}" sibTransId="{92F86213-AA63-47EE-9269-40014AA62BF7}"/>
    <dgm:cxn modelId="{54EBFEC7-E54E-4310-A897-5CC7F0E1E9C4}" type="presOf" srcId="{D17B8151-FAE2-4AB9-AC75-9F01C4CE2D46}" destId="{F8F10DC6-9BC2-4CFB-B87E-2AE5F8AE2313}" srcOrd="0" destOrd="1" presId="urn:microsoft.com/office/officeart/2005/8/layout/hList2#1"/>
    <dgm:cxn modelId="{C19C102E-5362-4A1E-9DDA-FE6CE34AB52E}" type="presOf" srcId="{DA577118-52CC-48BF-8B1F-44C7759F4764}" destId="{5352C670-64CC-4251-9E0D-34CBD35DE844}" srcOrd="0" destOrd="0" presId="urn:microsoft.com/office/officeart/2005/8/layout/hList2#1"/>
    <dgm:cxn modelId="{5A246E7F-40FE-45F8-8965-CA6A0002B61D}" type="presOf" srcId="{EF3DE122-ABBF-4BA8-AD63-270C8D1563CB}" destId="{5352C670-64CC-4251-9E0D-34CBD35DE844}" srcOrd="0" destOrd="1" presId="urn:microsoft.com/office/officeart/2005/8/layout/hList2#1"/>
    <dgm:cxn modelId="{647CE89D-52A8-4D8A-862A-5B2FC1FDC8C3}" srcId="{2E5C3D55-8191-45BA-93D7-33BFE327799C}" destId="{D17B8151-FAE2-4AB9-AC75-9F01C4CE2D46}" srcOrd="1" destOrd="0" parTransId="{80860787-BEE1-4B65-8F8D-4C62FCB26FE1}" sibTransId="{F6FEE4AD-1C4B-43C4-AAF9-1763003D8E74}"/>
    <dgm:cxn modelId="{74EA949C-08BE-44CC-AB9E-CE24280FDF0E}" srcId="{1447A617-E298-4B87-BA52-CE64FB0BF850}" destId="{4CD402C4-0493-486C-BD14-CF64D3E74B0A}" srcOrd="0" destOrd="0" parTransId="{87CEF40C-C8E0-4A0C-990A-B4A4B12F449D}" sibTransId="{3ED1F077-B3F1-4E54-9192-20E6D5BF8780}"/>
    <dgm:cxn modelId="{B5BBEE0B-0DC8-45EE-B12E-0657F46C8789}" type="presParOf" srcId="{9EB2FC9E-FB11-459D-8B76-1DA54DDAE185}" destId="{467354DC-52AC-4FF6-AE81-3A54ECC7C152}" srcOrd="0" destOrd="0" presId="urn:microsoft.com/office/officeart/2005/8/layout/hList2#1"/>
    <dgm:cxn modelId="{0B257401-600E-467C-B025-36D813ED9A76}" type="presParOf" srcId="{467354DC-52AC-4FF6-AE81-3A54ECC7C152}" destId="{FA6CC23B-4650-4897-857E-108BB7DBEF3D}" srcOrd="0" destOrd="0" presId="urn:microsoft.com/office/officeart/2005/8/layout/hList2#1"/>
    <dgm:cxn modelId="{0898515B-E8D0-412B-B39A-BD77F4B881EA}" type="presParOf" srcId="{467354DC-52AC-4FF6-AE81-3A54ECC7C152}" destId="{F8F10DC6-9BC2-4CFB-B87E-2AE5F8AE2313}" srcOrd="1" destOrd="0" presId="urn:microsoft.com/office/officeart/2005/8/layout/hList2#1"/>
    <dgm:cxn modelId="{93748745-86D8-4BB8-B37B-F2EF2F778153}" type="presParOf" srcId="{467354DC-52AC-4FF6-AE81-3A54ECC7C152}" destId="{E25DED01-F02D-42B7-B9A6-E2374FF561F0}" srcOrd="2" destOrd="0" presId="urn:microsoft.com/office/officeart/2005/8/layout/hList2#1"/>
    <dgm:cxn modelId="{A3B4DFE3-7A01-4AF4-B089-B0C59D144ED8}" type="presParOf" srcId="{9EB2FC9E-FB11-459D-8B76-1DA54DDAE185}" destId="{0C3D85E9-0BFB-484F-BF64-31CE47C9D4A2}" srcOrd="1" destOrd="0" presId="urn:microsoft.com/office/officeart/2005/8/layout/hList2#1"/>
    <dgm:cxn modelId="{B9F8E1E6-46EE-4A20-9FFE-7C6555A3A89A}" type="presParOf" srcId="{9EB2FC9E-FB11-459D-8B76-1DA54DDAE185}" destId="{E5A3CC0A-0A9F-4DE8-AE58-6AB01281E0D7}" srcOrd="2" destOrd="0" presId="urn:microsoft.com/office/officeart/2005/8/layout/hList2#1"/>
    <dgm:cxn modelId="{D2EC88CA-56DB-44DA-BFDF-3ABCA933EDE5}" type="presParOf" srcId="{E5A3CC0A-0A9F-4DE8-AE58-6AB01281E0D7}" destId="{A571F31F-993C-4082-86E1-01E8C5543A16}" srcOrd="0" destOrd="0" presId="urn:microsoft.com/office/officeart/2005/8/layout/hList2#1"/>
    <dgm:cxn modelId="{C91567F2-644A-4CD8-B7CC-49C6979CBF9D}" type="presParOf" srcId="{E5A3CC0A-0A9F-4DE8-AE58-6AB01281E0D7}" destId="{A4B94D45-AB1D-4FAD-A8DE-DEBBF67B0D29}" srcOrd="1" destOrd="0" presId="urn:microsoft.com/office/officeart/2005/8/layout/hList2#1"/>
    <dgm:cxn modelId="{987F55EA-A1D6-41DE-A127-6526E076A6EA}" type="presParOf" srcId="{E5A3CC0A-0A9F-4DE8-AE58-6AB01281E0D7}" destId="{569F3F7D-5DE4-4C2B-9538-1ADD9B52562D}" srcOrd="2" destOrd="0" presId="urn:microsoft.com/office/officeart/2005/8/layout/hList2#1"/>
    <dgm:cxn modelId="{6DED751E-CE91-4C7A-AC4A-552B347B6E1D}" type="presParOf" srcId="{9EB2FC9E-FB11-459D-8B76-1DA54DDAE185}" destId="{6C09BD9D-7115-4339-A952-41683F2C02BD}" srcOrd="3" destOrd="0" presId="urn:microsoft.com/office/officeart/2005/8/layout/hList2#1"/>
    <dgm:cxn modelId="{5F158E99-89F0-4CF3-99A6-50F5F504C447}" type="presParOf" srcId="{9EB2FC9E-FB11-459D-8B76-1DA54DDAE185}" destId="{A3C35CFB-F7E0-45C5-A019-5EB12F8C4A87}" srcOrd="4" destOrd="0" presId="urn:microsoft.com/office/officeart/2005/8/layout/hList2#1"/>
    <dgm:cxn modelId="{F9BC299F-6C37-4616-B650-B3E47F86996E}" type="presParOf" srcId="{A3C35CFB-F7E0-45C5-A019-5EB12F8C4A87}" destId="{6FB29D39-A220-4A3D-8B1D-8285A154C30F}" srcOrd="0" destOrd="0" presId="urn:microsoft.com/office/officeart/2005/8/layout/hList2#1"/>
    <dgm:cxn modelId="{51119F1C-ADBB-44CB-838E-AD7DD6342154}" type="presParOf" srcId="{A3C35CFB-F7E0-45C5-A019-5EB12F8C4A87}" destId="{5352C670-64CC-4251-9E0D-34CBD35DE844}" srcOrd="1" destOrd="0" presId="urn:microsoft.com/office/officeart/2005/8/layout/hList2#1"/>
    <dgm:cxn modelId="{86150167-FE52-4A49-B6F7-C74A5B019D07}" type="presParOf" srcId="{A3C35CFB-F7E0-45C5-A019-5EB12F8C4A87}" destId="{9D0520FC-D2E9-4F3C-9C6F-CD0C1DE39F00}" srcOrd="2" destOrd="0" presId="urn:microsoft.com/office/officeart/2005/8/layout/hList2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5DED01-F02D-42B7-B9A6-E2374FF561F0}">
      <dsp:nvSpPr>
        <dsp:cNvPr id="0" name=""/>
        <dsp:cNvSpPr/>
      </dsp:nvSpPr>
      <dsp:spPr>
        <a:xfrm rot="16200000">
          <a:off x="-1875909" y="2829343"/>
          <a:ext cx="4303763" cy="4407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88722" bIns="0" numCol="1" spcCol="1270" anchor="t" anchorCtr="0">
          <a:noAutofit/>
        </a:bodyPr>
        <a:lstStyle/>
        <a:p>
          <a:pPr lvl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100" kern="1200" noProof="0" dirty="0" smtClean="0">
              <a:solidFill>
                <a:schemeClr val="accent4">
                  <a:lumMod val="65000"/>
                  <a:lumOff val="35000"/>
                </a:schemeClr>
              </a:solidFill>
            </a:rPr>
            <a:t>Area 1</a:t>
          </a:r>
          <a:endParaRPr lang="en-GB" sz="3100" kern="1200" noProof="0" dirty="0">
            <a:solidFill>
              <a:schemeClr val="accent4">
                <a:lumMod val="65000"/>
                <a:lumOff val="35000"/>
              </a:schemeClr>
            </a:solidFill>
          </a:endParaRPr>
        </a:p>
      </dsp:txBody>
      <dsp:txXfrm rot="16200000">
        <a:off x="-1875909" y="2829343"/>
        <a:ext cx="4303763" cy="440755"/>
      </dsp:txXfrm>
    </dsp:sp>
    <dsp:sp modelId="{F8F10DC6-9BC2-4CFB-B87E-2AE5F8AE2313}">
      <dsp:nvSpPr>
        <dsp:cNvPr id="0" name=""/>
        <dsp:cNvSpPr/>
      </dsp:nvSpPr>
      <dsp:spPr>
        <a:xfrm>
          <a:off x="496349" y="897839"/>
          <a:ext cx="2195431" cy="43037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388722" rIns="17068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noProof="0" dirty="0" smtClean="0"/>
            <a:t>This</a:t>
          </a:r>
          <a:endParaRPr lang="en-GB" sz="2400" kern="1200" noProof="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noProof="0" dirty="0" smtClean="0"/>
            <a:t>That</a:t>
          </a:r>
          <a:endParaRPr lang="en-GB" sz="2400" kern="1200" noProof="0" dirty="0"/>
        </a:p>
      </dsp:txBody>
      <dsp:txXfrm>
        <a:off x="496349" y="897839"/>
        <a:ext cx="2195431" cy="4303763"/>
      </dsp:txXfrm>
    </dsp:sp>
    <dsp:sp modelId="{FA6CC23B-4650-4897-857E-108BB7DBEF3D}">
      <dsp:nvSpPr>
        <dsp:cNvPr id="0" name=""/>
        <dsp:cNvSpPr/>
      </dsp:nvSpPr>
      <dsp:spPr>
        <a:xfrm>
          <a:off x="55593" y="316042"/>
          <a:ext cx="881511" cy="881511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18000" r="-18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9F3F7D-5DE4-4C2B-9538-1ADD9B52562D}">
      <dsp:nvSpPr>
        <dsp:cNvPr id="0" name=""/>
        <dsp:cNvSpPr/>
      </dsp:nvSpPr>
      <dsp:spPr>
        <a:xfrm rot="16200000">
          <a:off x="1322910" y="2829343"/>
          <a:ext cx="4303763" cy="4407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88722" bIns="0" numCol="1" spcCol="1270" anchor="t" anchorCtr="0">
          <a:noAutofit/>
        </a:bodyPr>
        <a:lstStyle/>
        <a:p>
          <a:pPr lvl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100" kern="1200" noProof="0" dirty="0" smtClean="0">
              <a:solidFill>
                <a:schemeClr val="accent4">
                  <a:lumMod val="65000"/>
                  <a:lumOff val="35000"/>
                </a:schemeClr>
              </a:solidFill>
            </a:rPr>
            <a:t>Area 2</a:t>
          </a:r>
          <a:endParaRPr lang="en-GB" sz="3100" kern="1200" noProof="0" dirty="0">
            <a:solidFill>
              <a:schemeClr val="accent4">
                <a:lumMod val="65000"/>
                <a:lumOff val="35000"/>
              </a:schemeClr>
            </a:solidFill>
          </a:endParaRPr>
        </a:p>
      </dsp:txBody>
      <dsp:txXfrm rot="16200000">
        <a:off x="1322910" y="2829343"/>
        <a:ext cx="4303763" cy="440755"/>
      </dsp:txXfrm>
    </dsp:sp>
    <dsp:sp modelId="{A4B94D45-AB1D-4FAD-A8DE-DEBBF67B0D29}">
      <dsp:nvSpPr>
        <dsp:cNvPr id="0" name=""/>
        <dsp:cNvSpPr/>
      </dsp:nvSpPr>
      <dsp:spPr>
        <a:xfrm>
          <a:off x="3695170" y="897839"/>
          <a:ext cx="2195431" cy="43037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388722" rIns="17068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noProof="0" dirty="0" smtClean="0"/>
            <a:t>This</a:t>
          </a:r>
          <a:endParaRPr lang="en-GB" sz="2400" kern="1200" noProof="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noProof="0" dirty="0" smtClean="0"/>
            <a:t>That</a:t>
          </a:r>
          <a:endParaRPr lang="en-GB" sz="2400" kern="1200" noProof="0" dirty="0"/>
        </a:p>
      </dsp:txBody>
      <dsp:txXfrm>
        <a:off x="3695170" y="897839"/>
        <a:ext cx="2195431" cy="4303763"/>
      </dsp:txXfrm>
    </dsp:sp>
    <dsp:sp modelId="{A571F31F-993C-4082-86E1-01E8C5543A16}">
      <dsp:nvSpPr>
        <dsp:cNvPr id="0" name=""/>
        <dsp:cNvSpPr/>
      </dsp:nvSpPr>
      <dsp:spPr>
        <a:xfrm>
          <a:off x="3254414" y="316042"/>
          <a:ext cx="881511" cy="881511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10000" r="-10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0520FC-D2E9-4F3C-9C6F-CD0C1DE39F00}">
      <dsp:nvSpPr>
        <dsp:cNvPr id="0" name=""/>
        <dsp:cNvSpPr/>
      </dsp:nvSpPr>
      <dsp:spPr>
        <a:xfrm rot="16200000">
          <a:off x="4521730" y="2829343"/>
          <a:ext cx="4303763" cy="4407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88722" bIns="0" numCol="1" spcCol="1270" anchor="t" anchorCtr="0">
          <a:noAutofit/>
        </a:bodyPr>
        <a:lstStyle/>
        <a:p>
          <a:pPr lvl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100" kern="1200" noProof="0" dirty="0" smtClean="0">
              <a:solidFill>
                <a:schemeClr val="accent4">
                  <a:lumMod val="65000"/>
                  <a:lumOff val="35000"/>
                </a:schemeClr>
              </a:solidFill>
            </a:rPr>
            <a:t>Area 3</a:t>
          </a:r>
          <a:endParaRPr lang="en-GB" sz="3100" kern="1200" noProof="0" dirty="0">
            <a:solidFill>
              <a:schemeClr val="accent4">
                <a:lumMod val="65000"/>
                <a:lumOff val="35000"/>
              </a:schemeClr>
            </a:solidFill>
          </a:endParaRPr>
        </a:p>
      </dsp:txBody>
      <dsp:txXfrm rot="16200000">
        <a:off x="4521730" y="2829343"/>
        <a:ext cx="4303763" cy="440755"/>
      </dsp:txXfrm>
    </dsp:sp>
    <dsp:sp modelId="{5352C670-64CC-4251-9E0D-34CBD35DE844}">
      <dsp:nvSpPr>
        <dsp:cNvPr id="0" name=""/>
        <dsp:cNvSpPr/>
      </dsp:nvSpPr>
      <dsp:spPr>
        <a:xfrm>
          <a:off x="6893990" y="897839"/>
          <a:ext cx="2195431" cy="43037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388722" rIns="17068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noProof="0" dirty="0" smtClean="0"/>
            <a:t>This</a:t>
          </a:r>
          <a:endParaRPr lang="en-GB" sz="2400" kern="1200" noProof="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noProof="0" dirty="0" smtClean="0"/>
            <a:t>That</a:t>
          </a:r>
          <a:endParaRPr lang="en-GB" sz="2400" kern="1200" noProof="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2400" kern="1200" noProof="0" dirty="0"/>
        </a:p>
      </dsp:txBody>
      <dsp:txXfrm>
        <a:off x="6893990" y="897839"/>
        <a:ext cx="2195431" cy="4303763"/>
      </dsp:txXfrm>
    </dsp:sp>
    <dsp:sp modelId="{6FB29D39-A220-4A3D-8B1D-8285A154C30F}">
      <dsp:nvSpPr>
        <dsp:cNvPr id="0" name=""/>
        <dsp:cNvSpPr/>
      </dsp:nvSpPr>
      <dsp:spPr>
        <a:xfrm rot="5400000">
          <a:off x="6453234" y="316042"/>
          <a:ext cx="881511" cy="881511"/>
        </a:xfrm>
        <a:prstGeom prst="rect">
          <a:avLst/>
        </a:prstGeom>
        <a:blipFill rotWithShape="1"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17000" r="-1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2#1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F63D81-57FF-44EB-A10F-6EBF0AFA629A}" type="datetimeFigureOut">
              <a:rPr lang="es-ES" smtClean="0"/>
              <a:pPr/>
              <a:t>23/02/2020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29BF61-E6A3-4233-88F6-C9AFBDF053A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089437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F30A4D-1EF5-4C53-B899-0C2862B59D49}" type="datetimeFigureOut">
              <a:rPr lang="es-ES" smtClean="0"/>
              <a:pPr/>
              <a:t>23/02/2020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03D4BD-78E1-4E47-9230-AC89B0CDC5E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958251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latin typeface="Franklin Gothic Demi" panose="020B07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52737"/>
            <a:ext cx="10972800" cy="5073427"/>
          </a:xfrm>
        </p:spPr>
        <p:txBody>
          <a:bodyPr/>
          <a:lstStyle>
            <a:lvl1pPr>
              <a:defRPr sz="2400">
                <a:solidFill>
                  <a:schemeClr val="accent4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defRPr>
            </a:lvl1pPr>
            <a:lvl2pPr marL="742950" indent="-381000">
              <a:defRPr sz="2000">
                <a:solidFill>
                  <a:schemeClr val="accent4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defRPr>
            </a:lvl2pPr>
            <a:lvl3pPr marL="987425" indent="-271463">
              <a:defRPr sz="2000">
                <a:solidFill>
                  <a:schemeClr val="accent4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defRPr>
            </a:lvl3pPr>
            <a:lvl4pPr marL="1520825" indent="-352425">
              <a:defRPr>
                <a:solidFill>
                  <a:schemeClr val="accent4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accent4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s-E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159478C-4797-4F51-AA82-D7BF0E1A2FFA}"/>
              </a:ext>
            </a:extLst>
          </p:cNvPr>
          <p:cNvSpPr txBox="1"/>
          <p:nvPr userDrawn="1"/>
        </p:nvSpPr>
        <p:spPr>
          <a:xfrm>
            <a:off x="479376" y="6332767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CBDBFBB7-8387-4A0D-9DC4-565CE6D5081D}" type="slidenum">
              <a:rPr lang="es-ES" sz="1800" smtClean="0"/>
              <a:pPr/>
              <a:t>‹Nº›</a:t>
            </a:fld>
            <a:endParaRPr lang="es-ES" sz="18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052737"/>
            <a:ext cx="5384800" cy="50734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052737"/>
            <a:ext cx="5384800" cy="50734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024397"/>
            <a:ext cx="5386917" cy="460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663048"/>
            <a:ext cx="5386917" cy="44631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024397"/>
            <a:ext cx="5389033" cy="460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663048"/>
            <a:ext cx="5389033" cy="44631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62" y="142852"/>
            <a:ext cx="4011084" cy="71438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285861"/>
            <a:ext cx="6815667" cy="484030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285861"/>
            <a:ext cx="4011084" cy="484030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3432" y="4800600"/>
            <a:ext cx="1051316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es-E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83432" y="836712"/>
            <a:ext cx="10513168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es-E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83432" y="5367338"/>
            <a:ext cx="1051316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461" y="142852"/>
            <a:ext cx="10972800" cy="7032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s-E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052737"/>
            <a:ext cx="10972800" cy="5073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s-ES" dirty="0"/>
          </a:p>
        </p:txBody>
      </p:sp>
      <p:sp>
        <p:nvSpPr>
          <p:cNvPr id="7" name="Slide Number Placeholder 28"/>
          <p:cNvSpPr txBox="1">
            <a:spLocks/>
          </p:cNvSpPr>
          <p:nvPr/>
        </p:nvSpPr>
        <p:spPr>
          <a:xfrm>
            <a:off x="5905499" y="6357958"/>
            <a:ext cx="514349" cy="385762"/>
          </a:xfrm>
          <a:prstGeom prst="ellipse">
            <a:avLst/>
          </a:prstGeom>
        </p:spPr>
        <p:txBody>
          <a:bodyPr lIns="0" tIns="0" rIns="0" bIns="0">
            <a:noAutofit/>
          </a:bodyPr>
          <a:lstStyle>
            <a:lvl1pPr>
              <a:defRPr sz="1200" baseline="0">
                <a:solidFill>
                  <a:srgbClr val="FFFFFF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D7CD0D-7396-42EB-B79B-8D1156827EC3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xmlns="" id="{F2B7C61E-55FF-4986-8898-9E2F6DB4FF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1836842727"/>
              </p:ext>
            </p:extLst>
          </p:nvPr>
        </p:nvGraphicFramePr>
        <p:xfrm>
          <a:off x="1631504" y="719666"/>
          <a:ext cx="9145016" cy="5517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262926977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 Template 2012 V5">
  <a:themeElements>
    <a:clrScheme name="VicomtechV1">
      <a:dk1>
        <a:srgbClr val="00ABC9"/>
      </a:dk1>
      <a:lt1>
        <a:sysClr val="window" lastClr="FFFFFF"/>
      </a:lt1>
      <a:dk2>
        <a:srgbClr val="00ABC9"/>
      </a:dk2>
      <a:lt2>
        <a:srgbClr val="FFFFFF"/>
      </a:lt2>
      <a:accent1>
        <a:srgbClr val="00ABC9"/>
      </a:accent1>
      <a:accent2>
        <a:srgbClr val="008096"/>
      </a:accent2>
      <a:accent3>
        <a:srgbClr val="164249"/>
      </a:accent3>
      <a:accent4>
        <a:srgbClr val="000000"/>
      </a:accent4>
      <a:accent5>
        <a:srgbClr val="878787"/>
      </a:accent5>
      <a:accent6>
        <a:srgbClr val="878787"/>
      </a:accent6>
      <a:hlink>
        <a:srgbClr val="878787"/>
      </a:hlink>
      <a:folHlink>
        <a:srgbClr val="16424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Template 2012 V5</Template>
  <TotalTime>14154</TotalTime>
  <Words>13</Words>
  <Application>Microsoft Office PowerPoint</Application>
  <PresentationFormat>Personalizado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Presentation Template 2012 V5</vt:lpstr>
      <vt:lpstr>Content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sdelaitre</dc:creator>
  <cp:lastModifiedBy>Usuario</cp:lastModifiedBy>
  <cp:revision>587</cp:revision>
  <cp:lastPrinted>2012-09-12T16:10:52Z</cp:lastPrinted>
  <dcterms:created xsi:type="dcterms:W3CDTF">2012-05-14T13:18:25Z</dcterms:created>
  <dcterms:modified xsi:type="dcterms:W3CDTF">2020-02-23T19:36:39Z</dcterms:modified>
</cp:coreProperties>
</file>