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0058400" cy="77724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Rectangle 1"/>
          <p:cNvSpPr/>
          <p:nvPr/>
        </p:nvSpPr>
        <p:spPr>
          <a:xfrm>
            <a:off x="0" y="0"/>
            <a:ext cx="7772400" cy="10058400"/>
          </a:xfrm>
          <a:prstGeom prst="rect">
            <a:avLst/>
          </a:prstGeom>
          <a:solidFill>
            <a:srgbClr val="ffffff"/>
          </a:solidFill>
          <a:ln w="9360">
            <a:noFill/>
          </a:ln>
        </p:spPr>
      </p:sp>
      <p:sp>
        <p:nvSpPr>
          <p:cNvPr id="77" name="CustomShape 2"/>
          <p:cNvSpPr/>
          <p:nvPr/>
        </p:nvSpPr>
        <p:spPr>
          <a:xfrm>
            <a:off x="0" y="0"/>
            <a:ext cx="7772400" cy="10058400"/>
          </a:xfrm>
          <a:custGeom>
            <a:avLst/>
            <a:gdLst/>
            <a:ah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w="0">
            <a:noFill/>
          </a:ln>
        </p:spPr>
        <p:style>
          <a:lnRef idx="0"/>
          <a:fillRef idx="0"/>
          <a:effectRef idx="0"/>
          <a:fontRef idx="minor"/>
        </p:style>
      </p:sp>
      <p:sp>
        <p:nvSpPr>
          <p:cNvPr id="78" name="CustomShape 3"/>
          <p:cNvSpPr/>
          <p:nvPr/>
        </p:nvSpPr>
        <p:spPr>
          <a:xfrm>
            <a:off x="0" y="0"/>
            <a:ext cx="7772400" cy="10058400"/>
          </a:xfrm>
          <a:custGeom>
            <a:avLst/>
            <a:gdLst/>
            <a:ah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w="0">
            <a:noFill/>
          </a:ln>
        </p:spPr>
        <p:style>
          <a:lnRef idx="0"/>
          <a:fillRef idx="0"/>
          <a:effectRef idx="0"/>
          <a:fontRef idx="minor"/>
        </p:style>
      </p:sp>
      <p:sp>
        <p:nvSpPr>
          <p:cNvPr id="79" name="CustomShape 4"/>
          <p:cNvSpPr/>
          <p:nvPr/>
        </p:nvSpPr>
        <p:spPr>
          <a:xfrm>
            <a:off x="0" y="0"/>
            <a:ext cx="7772400" cy="10058400"/>
          </a:xfrm>
          <a:custGeom>
            <a:avLst/>
            <a:gdLst/>
            <a:ah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w="0">
            <a:noFill/>
          </a:ln>
        </p:spPr>
        <p:style>
          <a:lnRef idx="0"/>
          <a:fillRef idx="0"/>
          <a:effectRef idx="0"/>
          <a:fontRef idx="minor"/>
        </p:style>
      </p:sp>
      <p:sp>
        <p:nvSpPr>
          <p:cNvPr id="80" name="CustomShape 5"/>
          <p:cNvSpPr/>
          <p:nvPr/>
        </p:nvSpPr>
        <p:spPr>
          <a:xfrm>
            <a:off x="0" y="0"/>
            <a:ext cx="7772400" cy="10058400"/>
          </a:xfrm>
          <a:custGeom>
            <a:avLst/>
            <a:gdLst/>
            <a:ah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w="0">
            <a:noFill/>
          </a:ln>
        </p:spPr>
        <p:style>
          <a:lnRef idx="0"/>
          <a:fillRef idx="0"/>
          <a:effectRef idx="0"/>
          <a:fontRef idx="minor"/>
        </p:style>
      </p:sp>
      <p:sp>
        <p:nvSpPr>
          <p:cNvPr id="81" name="CustomShape 6"/>
          <p:cNvSpPr/>
          <p:nvPr/>
        </p:nvSpPr>
        <p:spPr>
          <a:xfrm>
            <a:off x="0" y="0"/>
            <a:ext cx="7772400" cy="10058400"/>
          </a:xfrm>
          <a:custGeom>
            <a:avLst/>
            <a:gdLst/>
            <a:ah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w="0">
            <a:noFill/>
          </a:ln>
        </p:spPr>
        <p:style>
          <a:lnRef idx="0"/>
          <a:fillRef idx="0"/>
          <a:effectRef idx="0"/>
          <a:fontRef idx="minor"/>
        </p:style>
      </p:sp>
      <p:sp>
        <p:nvSpPr>
          <p:cNvPr id="82" name="PlaceHolder 7"/>
          <p:cNvSpPr>
            <a:spLocks noGrp="1"/>
          </p:cNvSpPr>
          <p:nvPr>
            <p:ph type="sldImg"/>
          </p:nvPr>
        </p:nvSpPr>
        <p:spPr>
          <a:xfrm>
            <a:off x="1371600" y="763200"/>
            <a:ext cx="5019840" cy="3762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4400" spc="-1" strike="noStrike">
                <a:solidFill>
                  <a:srgbClr val="000000"/>
                </a:solidFill>
                <a:latin typeface="Arial"/>
              </a:rPr>
              <a:t>Pulse para desplazar la diapositiva</a:t>
            </a:r>
            <a:endParaRPr b="0" lang="es-MX" sz="4400" spc="-1" strike="noStrike">
              <a:solidFill>
                <a:srgbClr val="000000"/>
              </a:solidFill>
              <a:latin typeface="Arial"/>
            </a:endParaRPr>
          </a:p>
        </p:txBody>
      </p:sp>
      <p:sp>
        <p:nvSpPr>
          <p:cNvPr id="83" name="PlaceHolder 8"/>
          <p:cNvSpPr>
            <a:spLocks noGrp="1"/>
          </p:cNvSpPr>
          <p:nvPr>
            <p:ph type="body"/>
          </p:nvPr>
        </p:nvSpPr>
        <p:spPr>
          <a:xfrm>
            <a:off x="777960" y="4776840"/>
            <a:ext cx="6208560" cy="4516560"/>
          </a:xfrm>
          <a:prstGeom prst="rect">
            <a:avLst/>
          </a:prstGeom>
        </p:spPr>
        <p:txBody>
          <a:bodyPr lIns="0" rIns="0" tIns="0" bIns="0">
            <a:noAutofit/>
          </a:bodyPr>
          <a:p>
            <a:r>
              <a:rPr b="0" lang="es-MX" sz="1200" spc="-1" strike="noStrike">
                <a:solidFill>
                  <a:srgbClr val="000000"/>
                </a:solidFill>
                <a:latin typeface="Times New Roman"/>
              </a:rPr>
              <a:t>Pulse para editar el formato de las notas</a:t>
            </a:r>
            <a:endParaRPr b="0" lang="es-MX" sz="1200" spc="-1" strike="noStrike">
              <a:solidFill>
                <a:srgbClr val="000000"/>
              </a:solidFill>
              <a:latin typeface="Times New Roman"/>
            </a:endParaRPr>
          </a:p>
        </p:txBody>
      </p:sp>
      <p:sp>
        <p:nvSpPr>
          <p:cNvPr id="84" name="PlaceHolder 9"/>
          <p:cNvSpPr>
            <a:spLocks noGrp="1"/>
          </p:cNvSpPr>
          <p:nvPr>
            <p:ph type="hdr"/>
          </p:nvPr>
        </p:nvSpPr>
        <p:spPr>
          <a:xfrm>
            <a:off x="0" y="-360"/>
            <a:ext cx="3363840" cy="493560"/>
          </a:xfrm>
          <a:prstGeom prst="rect">
            <a:avLst/>
          </a:prstGeom>
        </p:spPr>
        <p:txBody>
          <a:bodyPr lIns="0" rIns="0" tIns="0" bIns="0">
            <a:noAutofit/>
          </a:bodyPr>
          <a:p>
            <a:pP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400" spc="-1" strike="noStrike">
                <a:solidFill>
                  <a:srgbClr val="000000"/>
                </a:solidFill>
                <a:latin typeface="Times New Roman"/>
                <a:ea typeface="Segoe UI"/>
              </a:rPr>
              <a:t>&lt;cabecera&gt;</a:t>
            </a:r>
            <a:endParaRPr b="0" lang="es-MX" sz="1400" spc="-1" strike="noStrike">
              <a:solidFill>
                <a:srgbClr val="000000"/>
              </a:solidFill>
              <a:latin typeface="Arial"/>
            </a:endParaRPr>
          </a:p>
        </p:txBody>
      </p:sp>
      <p:sp>
        <p:nvSpPr>
          <p:cNvPr id="85" name="PlaceHolder 10"/>
          <p:cNvSpPr>
            <a:spLocks noGrp="1"/>
          </p:cNvSpPr>
          <p:nvPr>
            <p:ph type="dt"/>
          </p:nvPr>
        </p:nvSpPr>
        <p:spPr>
          <a:xfrm>
            <a:off x="4398480" y="-360"/>
            <a:ext cx="3364200" cy="493560"/>
          </a:xfrm>
          <a:prstGeom prst="rect">
            <a:avLst/>
          </a:prstGeom>
        </p:spPr>
        <p:txBody>
          <a:bodyPr lIns="0" rIns="0" tIns="0" bIns="0">
            <a:noAutofit/>
          </a:bodyPr>
          <a:p>
            <a:pPr algn="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400" spc="-1" strike="noStrike">
                <a:solidFill>
                  <a:srgbClr val="000000"/>
                </a:solidFill>
                <a:latin typeface="Times New Roman"/>
                <a:ea typeface="Segoe UI"/>
              </a:rPr>
              <a:t>&lt;fecha/hora&gt;</a:t>
            </a:r>
            <a:endParaRPr b="0" lang="es-MX" sz="1400" spc="-1" strike="noStrike">
              <a:solidFill>
                <a:srgbClr val="000000"/>
              </a:solidFill>
              <a:latin typeface="Arial"/>
            </a:endParaRPr>
          </a:p>
        </p:txBody>
      </p:sp>
      <p:sp>
        <p:nvSpPr>
          <p:cNvPr id="86" name="PlaceHolder 11"/>
          <p:cNvSpPr>
            <a:spLocks noGrp="1"/>
          </p:cNvSpPr>
          <p:nvPr>
            <p:ph type="ftr"/>
          </p:nvPr>
        </p:nvSpPr>
        <p:spPr>
          <a:xfrm>
            <a:off x="0" y="9555120"/>
            <a:ext cx="3363840" cy="493920"/>
          </a:xfrm>
          <a:prstGeom prst="rect">
            <a:avLst/>
          </a:prstGeom>
        </p:spPr>
        <p:txBody>
          <a:bodyPr lIns="0" rIns="0" tIns="0" bIns="0" anchor="b">
            <a:noAutofit/>
          </a:bodyPr>
          <a:p>
            <a:pP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400" spc="-1" strike="noStrike">
                <a:solidFill>
                  <a:srgbClr val="000000"/>
                </a:solidFill>
                <a:latin typeface="Times New Roman"/>
                <a:ea typeface="Segoe UI"/>
              </a:rPr>
              <a:t>&lt;pie de página&gt;</a:t>
            </a:r>
            <a:endParaRPr b="0" lang="es-MX" sz="1400" spc="-1" strike="noStrike">
              <a:solidFill>
                <a:srgbClr val="000000"/>
              </a:solidFill>
              <a:latin typeface="Arial"/>
            </a:endParaRPr>
          </a:p>
        </p:txBody>
      </p:sp>
      <p:sp>
        <p:nvSpPr>
          <p:cNvPr id="87" name="PlaceHolder 12"/>
          <p:cNvSpPr>
            <a:spLocks noGrp="1"/>
          </p:cNvSpPr>
          <p:nvPr>
            <p:ph type="sldNum"/>
          </p:nvPr>
        </p:nvSpPr>
        <p:spPr>
          <a:xfrm>
            <a:off x="4398480" y="9555120"/>
            <a:ext cx="3364200" cy="493920"/>
          </a:xfrm>
          <a:prstGeom prst="rect">
            <a:avLst/>
          </a:prstGeom>
        </p:spPr>
        <p:txBody>
          <a:bodyPr lIns="0" rIns="0" tIns="0" bIns="0" anchor="b">
            <a:noAutofit/>
          </a:bodyPr>
          <a:p>
            <a:pPr algn="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fld id="{3CFD612F-C7F9-497A-BD4B-18F0BB294AA7}" type="slidenum">
              <a:rPr b="0" lang="es-MX" sz="1400" spc="-1" strike="noStrike">
                <a:solidFill>
                  <a:srgbClr val="000000"/>
                </a:solidFill>
                <a:latin typeface="Times New Roman"/>
                <a:ea typeface="Segoe UI"/>
              </a:rPr>
              <a:t>&lt;número&gt;</a:t>
            </a:fld>
            <a:endParaRPr b="0" lang="es-MX"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1371600" y="763560"/>
            <a:ext cx="5029200" cy="3772080"/>
          </a:xfrm>
          <a:prstGeom prst="rect">
            <a:avLst/>
          </a:prstGeom>
        </p:spPr>
      </p:sp>
      <p:sp>
        <p:nvSpPr>
          <p:cNvPr id="184"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1446120" y="763560"/>
            <a:ext cx="4880160" cy="3772080"/>
          </a:xfrm>
          <a:prstGeom prst="rect">
            <a:avLst/>
          </a:prstGeom>
        </p:spPr>
      </p:sp>
      <p:sp>
        <p:nvSpPr>
          <p:cNvPr id="202"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sldImg"/>
          </p:nvPr>
        </p:nvSpPr>
        <p:spPr>
          <a:xfrm>
            <a:off x="1446120" y="763560"/>
            <a:ext cx="4880160" cy="3772080"/>
          </a:xfrm>
          <a:prstGeom prst="rect">
            <a:avLst/>
          </a:prstGeom>
        </p:spPr>
      </p:sp>
      <p:sp>
        <p:nvSpPr>
          <p:cNvPr id="204"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1446120" y="763560"/>
            <a:ext cx="4880160" cy="3772080"/>
          </a:xfrm>
          <a:prstGeom prst="rect">
            <a:avLst/>
          </a:prstGeom>
        </p:spPr>
      </p:sp>
      <p:sp>
        <p:nvSpPr>
          <p:cNvPr id="206"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1446120" y="763560"/>
            <a:ext cx="4880160" cy="3772080"/>
          </a:xfrm>
          <a:prstGeom prst="rect">
            <a:avLst/>
          </a:prstGeom>
        </p:spPr>
      </p:sp>
      <p:sp>
        <p:nvSpPr>
          <p:cNvPr id="208"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1371600" y="763560"/>
            <a:ext cx="5029200" cy="3772080"/>
          </a:xfrm>
          <a:prstGeom prst="rect">
            <a:avLst/>
          </a:prstGeom>
        </p:spPr>
      </p:sp>
      <p:sp>
        <p:nvSpPr>
          <p:cNvPr id="186"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1446120" y="763560"/>
            <a:ext cx="4880160" cy="3772080"/>
          </a:xfrm>
          <a:prstGeom prst="rect">
            <a:avLst/>
          </a:prstGeom>
        </p:spPr>
      </p:sp>
      <p:sp>
        <p:nvSpPr>
          <p:cNvPr id="188"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1446120" y="763560"/>
            <a:ext cx="4880160" cy="3772080"/>
          </a:xfrm>
          <a:prstGeom prst="rect">
            <a:avLst/>
          </a:prstGeom>
        </p:spPr>
      </p:sp>
      <p:sp>
        <p:nvSpPr>
          <p:cNvPr id="190"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1446120" y="763560"/>
            <a:ext cx="4880160" cy="3772080"/>
          </a:xfrm>
          <a:prstGeom prst="rect">
            <a:avLst/>
          </a:prstGeom>
        </p:spPr>
      </p:sp>
      <p:sp>
        <p:nvSpPr>
          <p:cNvPr id="192"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1446120" y="763560"/>
            <a:ext cx="4880160" cy="3772080"/>
          </a:xfrm>
          <a:prstGeom prst="rect">
            <a:avLst/>
          </a:prstGeom>
        </p:spPr>
      </p:sp>
      <p:sp>
        <p:nvSpPr>
          <p:cNvPr id="194"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1446120" y="763560"/>
            <a:ext cx="4880160" cy="3772080"/>
          </a:xfrm>
          <a:prstGeom prst="rect">
            <a:avLst/>
          </a:prstGeom>
        </p:spPr>
      </p:sp>
      <p:sp>
        <p:nvSpPr>
          <p:cNvPr id="196"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1446120" y="763560"/>
            <a:ext cx="4880160" cy="3772080"/>
          </a:xfrm>
          <a:prstGeom prst="rect">
            <a:avLst/>
          </a:prstGeom>
        </p:spPr>
      </p:sp>
      <p:sp>
        <p:nvSpPr>
          <p:cNvPr id="198"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1446120" y="763560"/>
            <a:ext cx="4880160" cy="3772080"/>
          </a:xfrm>
          <a:prstGeom prst="rect">
            <a:avLst/>
          </a:prstGeom>
        </p:spPr>
      </p:sp>
      <p:sp>
        <p:nvSpPr>
          <p:cNvPr id="200" name="CustomShape 2"/>
          <p:cNvSpPr/>
          <p:nvPr/>
        </p:nvSpPr>
        <p:spPr>
          <a:xfrm>
            <a:off x="777960" y="4776840"/>
            <a:ext cx="6218280" cy="452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24" name="PlaceHolder 2"/>
          <p:cNvSpPr>
            <a:spLocks noGrp="1"/>
          </p:cNvSpPr>
          <p:nvPr>
            <p:ph type="body"/>
          </p:nvPr>
        </p:nvSpPr>
        <p:spPr>
          <a:xfrm>
            <a:off x="503280" y="1819440"/>
            <a:ext cx="904248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25" name="PlaceHolder 3"/>
          <p:cNvSpPr>
            <a:spLocks noGrp="1"/>
          </p:cNvSpPr>
          <p:nvPr>
            <p:ph type="body"/>
          </p:nvPr>
        </p:nvSpPr>
        <p:spPr>
          <a:xfrm>
            <a:off x="503280" y="4168440"/>
            <a:ext cx="904248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27" name="PlaceHolder 2"/>
          <p:cNvSpPr>
            <a:spLocks noGrp="1"/>
          </p:cNvSpPr>
          <p:nvPr>
            <p:ph type="body"/>
          </p:nvPr>
        </p:nvSpPr>
        <p:spPr>
          <a:xfrm>
            <a:off x="50328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28" name="PlaceHolder 3"/>
          <p:cNvSpPr>
            <a:spLocks noGrp="1"/>
          </p:cNvSpPr>
          <p:nvPr>
            <p:ph type="body"/>
          </p:nvPr>
        </p:nvSpPr>
        <p:spPr>
          <a:xfrm>
            <a:off x="513684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29" name="PlaceHolder 4"/>
          <p:cNvSpPr>
            <a:spLocks noGrp="1"/>
          </p:cNvSpPr>
          <p:nvPr>
            <p:ph type="body"/>
          </p:nvPr>
        </p:nvSpPr>
        <p:spPr>
          <a:xfrm>
            <a:off x="503280" y="4168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30" name="PlaceHolder 5"/>
          <p:cNvSpPr>
            <a:spLocks noGrp="1"/>
          </p:cNvSpPr>
          <p:nvPr>
            <p:ph type="body"/>
          </p:nvPr>
        </p:nvSpPr>
        <p:spPr>
          <a:xfrm>
            <a:off x="5136840" y="4168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32" name="PlaceHolder 2"/>
          <p:cNvSpPr>
            <a:spLocks noGrp="1"/>
          </p:cNvSpPr>
          <p:nvPr>
            <p:ph type="body"/>
          </p:nvPr>
        </p:nvSpPr>
        <p:spPr>
          <a:xfrm>
            <a:off x="503280" y="1819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33" name="PlaceHolder 3"/>
          <p:cNvSpPr>
            <a:spLocks noGrp="1"/>
          </p:cNvSpPr>
          <p:nvPr>
            <p:ph type="body"/>
          </p:nvPr>
        </p:nvSpPr>
        <p:spPr>
          <a:xfrm>
            <a:off x="3560400" y="1819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34" name="PlaceHolder 4"/>
          <p:cNvSpPr>
            <a:spLocks noGrp="1"/>
          </p:cNvSpPr>
          <p:nvPr>
            <p:ph type="body"/>
          </p:nvPr>
        </p:nvSpPr>
        <p:spPr>
          <a:xfrm>
            <a:off x="6617880" y="1819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35" name="PlaceHolder 5"/>
          <p:cNvSpPr>
            <a:spLocks noGrp="1"/>
          </p:cNvSpPr>
          <p:nvPr>
            <p:ph type="body"/>
          </p:nvPr>
        </p:nvSpPr>
        <p:spPr>
          <a:xfrm>
            <a:off x="503280" y="4168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36" name="PlaceHolder 6"/>
          <p:cNvSpPr>
            <a:spLocks noGrp="1"/>
          </p:cNvSpPr>
          <p:nvPr>
            <p:ph type="body"/>
          </p:nvPr>
        </p:nvSpPr>
        <p:spPr>
          <a:xfrm>
            <a:off x="3560400" y="4168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37" name="PlaceHolder 7"/>
          <p:cNvSpPr>
            <a:spLocks noGrp="1"/>
          </p:cNvSpPr>
          <p:nvPr>
            <p:ph type="body"/>
          </p:nvPr>
        </p:nvSpPr>
        <p:spPr>
          <a:xfrm>
            <a:off x="6617880" y="4168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41" name="PlaceHolder 2"/>
          <p:cNvSpPr>
            <a:spLocks noGrp="1"/>
          </p:cNvSpPr>
          <p:nvPr>
            <p:ph type="subTitle"/>
          </p:nvPr>
        </p:nvSpPr>
        <p:spPr>
          <a:xfrm>
            <a:off x="503280" y="1819440"/>
            <a:ext cx="9042480" cy="449712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43" name="PlaceHolder 2"/>
          <p:cNvSpPr>
            <a:spLocks noGrp="1"/>
          </p:cNvSpPr>
          <p:nvPr>
            <p:ph type="body"/>
          </p:nvPr>
        </p:nvSpPr>
        <p:spPr>
          <a:xfrm>
            <a:off x="503280" y="1819440"/>
            <a:ext cx="9042480" cy="449712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45" name="PlaceHolder 2"/>
          <p:cNvSpPr>
            <a:spLocks noGrp="1"/>
          </p:cNvSpPr>
          <p:nvPr>
            <p:ph type="body"/>
          </p:nvPr>
        </p:nvSpPr>
        <p:spPr>
          <a:xfrm>
            <a:off x="503280" y="1819440"/>
            <a:ext cx="4412520" cy="4497120"/>
          </a:xfrm>
          <a:prstGeom prst="rect">
            <a:avLst/>
          </a:prstGeom>
        </p:spPr>
        <p:txBody>
          <a:bodyPr lIns="0" rIns="0" tIns="28440" bIns="0">
            <a:normAutofit/>
          </a:bodyPr>
          <a:p>
            <a:endParaRPr b="0" lang="es-MX" sz="3200" spc="-1" strike="noStrike">
              <a:solidFill>
                <a:srgbClr val="000000"/>
              </a:solidFill>
              <a:latin typeface="Arial"/>
            </a:endParaRPr>
          </a:p>
        </p:txBody>
      </p:sp>
      <p:sp>
        <p:nvSpPr>
          <p:cNvPr id="46" name="PlaceHolder 3"/>
          <p:cNvSpPr>
            <a:spLocks noGrp="1"/>
          </p:cNvSpPr>
          <p:nvPr>
            <p:ph type="body"/>
          </p:nvPr>
        </p:nvSpPr>
        <p:spPr>
          <a:xfrm>
            <a:off x="5136840" y="1819440"/>
            <a:ext cx="4412520" cy="449712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3280" y="309600"/>
            <a:ext cx="9042480" cy="596880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50" name="PlaceHolder 2"/>
          <p:cNvSpPr>
            <a:spLocks noGrp="1"/>
          </p:cNvSpPr>
          <p:nvPr>
            <p:ph type="body"/>
          </p:nvPr>
        </p:nvSpPr>
        <p:spPr>
          <a:xfrm>
            <a:off x="50328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51" name="PlaceHolder 3"/>
          <p:cNvSpPr>
            <a:spLocks noGrp="1"/>
          </p:cNvSpPr>
          <p:nvPr>
            <p:ph type="body"/>
          </p:nvPr>
        </p:nvSpPr>
        <p:spPr>
          <a:xfrm>
            <a:off x="5136840" y="1819440"/>
            <a:ext cx="4412520" cy="4497120"/>
          </a:xfrm>
          <a:prstGeom prst="rect">
            <a:avLst/>
          </a:prstGeom>
        </p:spPr>
        <p:txBody>
          <a:bodyPr lIns="0" rIns="0" tIns="28440" bIns="0">
            <a:normAutofit/>
          </a:bodyPr>
          <a:p>
            <a:endParaRPr b="0" lang="es-MX" sz="3200" spc="-1" strike="noStrike">
              <a:solidFill>
                <a:srgbClr val="000000"/>
              </a:solidFill>
              <a:latin typeface="Arial"/>
            </a:endParaRPr>
          </a:p>
        </p:txBody>
      </p:sp>
      <p:sp>
        <p:nvSpPr>
          <p:cNvPr id="52" name="PlaceHolder 4"/>
          <p:cNvSpPr>
            <a:spLocks noGrp="1"/>
          </p:cNvSpPr>
          <p:nvPr>
            <p:ph type="body"/>
          </p:nvPr>
        </p:nvSpPr>
        <p:spPr>
          <a:xfrm>
            <a:off x="503280" y="4168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3" name="PlaceHolder 2"/>
          <p:cNvSpPr>
            <a:spLocks noGrp="1"/>
          </p:cNvSpPr>
          <p:nvPr>
            <p:ph type="subTitle"/>
          </p:nvPr>
        </p:nvSpPr>
        <p:spPr>
          <a:xfrm>
            <a:off x="503280" y="1819440"/>
            <a:ext cx="9042480" cy="449712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54" name="PlaceHolder 2"/>
          <p:cNvSpPr>
            <a:spLocks noGrp="1"/>
          </p:cNvSpPr>
          <p:nvPr>
            <p:ph type="body"/>
          </p:nvPr>
        </p:nvSpPr>
        <p:spPr>
          <a:xfrm>
            <a:off x="503280" y="1819440"/>
            <a:ext cx="4412520" cy="4497120"/>
          </a:xfrm>
          <a:prstGeom prst="rect">
            <a:avLst/>
          </a:prstGeom>
        </p:spPr>
        <p:txBody>
          <a:bodyPr lIns="0" rIns="0" tIns="28440" bIns="0">
            <a:normAutofit/>
          </a:bodyPr>
          <a:p>
            <a:endParaRPr b="0" lang="es-MX" sz="3200" spc="-1" strike="noStrike">
              <a:solidFill>
                <a:srgbClr val="000000"/>
              </a:solidFill>
              <a:latin typeface="Arial"/>
            </a:endParaRPr>
          </a:p>
        </p:txBody>
      </p:sp>
      <p:sp>
        <p:nvSpPr>
          <p:cNvPr id="55" name="PlaceHolder 3"/>
          <p:cNvSpPr>
            <a:spLocks noGrp="1"/>
          </p:cNvSpPr>
          <p:nvPr>
            <p:ph type="body"/>
          </p:nvPr>
        </p:nvSpPr>
        <p:spPr>
          <a:xfrm>
            <a:off x="513684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56" name="PlaceHolder 4"/>
          <p:cNvSpPr>
            <a:spLocks noGrp="1"/>
          </p:cNvSpPr>
          <p:nvPr>
            <p:ph type="body"/>
          </p:nvPr>
        </p:nvSpPr>
        <p:spPr>
          <a:xfrm>
            <a:off x="5136840" y="4168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58" name="PlaceHolder 2"/>
          <p:cNvSpPr>
            <a:spLocks noGrp="1"/>
          </p:cNvSpPr>
          <p:nvPr>
            <p:ph type="body"/>
          </p:nvPr>
        </p:nvSpPr>
        <p:spPr>
          <a:xfrm>
            <a:off x="50328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59" name="PlaceHolder 3"/>
          <p:cNvSpPr>
            <a:spLocks noGrp="1"/>
          </p:cNvSpPr>
          <p:nvPr>
            <p:ph type="body"/>
          </p:nvPr>
        </p:nvSpPr>
        <p:spPr>
          <a:xfrm>
            <a:off x="513684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60" name="PlaceHolder 4"/>
          <p:cNvSpPr>
            <a:spLocks noGrp="1"/>
          </p:cNvSpPr>
          <p:nvPr>
            <p:ph type="body"/>
          </p:nvPr>
        </p:nvSpPr>
        <p:spPr>
          <a:xfrm>
            <a:off x="503280" y="4168440"/>
            <a:ext cx="904248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62" name="PlaceHolder 2"/>
          <p:cNvSpPr>
            <a:spLocks noGrp="1"/>
          </p:cNvSpPr>
          <p:nvPr>
            <p:ph type="body"/>
          </p:nvPr>
        </p:nvSpPr>
        <p:spPr>
          <a:xfrm>
            <a:off x="503280" y="1819440"/>
            <a:ext cx="904248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63" name="PlaceHolder 3"/>
          <p:cNvSpPr>
            <a:spLocks noGrp="1"/>
          </p:cNvSpPr>
          <p:nvPr>
            <p:ph type="body"/>
          </p:nvPr>
        </p:nvSpPr>
        <p:spPr>
          <a:xfrm>
            <a:off x="503280" y="4168440"/>
            <a:ext cx="904248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65" name="PlaceHolder 2"/>
          <p:cNvSpPr>
            <a:spLocks noGrp="1"/>
          </p:cNvSpPr>
          <p:nvPr>
            <p:ph type="body"/>
          </p:nvPr>
        </p:nvSpPr>
        <p:spPr>
          <a:xfrm>
            <a:off x="50328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66" name="PlaceHolder 3"/>
          <p:cNvSpPr>
            <a:spLocks noGrp="1"/>
          </p:cNvSpPr>
          <p:nvPr>
            <p:ph type="body"/>
          </p:nvPr>
        </p:nvSpPr>
        <p:spPr>
          <a:xfrm>
            <a:off x="513684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67" name="PlaceHolder 4"/>
          <p:cNvSpPr>
            <a:spLocks noGrp="1"/>
          </p:cNvSpPr>
          <p:nvPr>
            <p:ph type="body"/>
          </p:nvPr>
        </p:nvSpPr>
        <p:spPr>
          <a:xfrm>
            <a:off x="503280" y="4168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68" name="PlaceHolder 5"/>
          <p:cNvSpPr>
            <a:spLocks noGrp="1"/>
          </p:cNvSpPr>
          <p:nvPr>
            <p:ph type="body"/>
          </p:nvPr>
        </p:nvSpPr>
        <p:spPr>
          <a:xfrm>
            <a:off x="5136840" y="4168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70" name="PlaceHolder 2"/>
          <p:cNvSpPr>
            <a:spLocks noGrp="1"/>
          </p:cNvSpPr>
          <p:nvPr>
            <p:ph type="body"/>
          </p:nvPr>
        </p:nvSpPr>
        <p:spPr>
          <a:xfrm>
            <a:off x="503280" y="1819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71" name="PlaceHolder 3"/>
          <p:cNvSpPr>
            <a:spLocks noGrp="1"/>
          </p:cNvSpPr>
          <p:nvPr>
            <p:ph type="body"/>
          </p:nvPr>
        </p:nvSpPr>
        <p:spPr>
          <a:xfrm>
            <a:off x="3560400" y="1819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72" name="PlaceHolder 4"/>
          <p:cNvSpPr>
            <a:spLocks noGrp="1"/>
          </p:cNvSpPr>
          <p:nvPr>
            <p:ph type="body"/>
          </p:nvPr>
        </p:nvSpPr>
        <p:spPr>
          <a:xfrm>
            <a:off x="6617880" y="1819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73" name="PlaceHolder 5"/>
          <p:cNvSpPr>
            <a:spLocks noGrp="1"/>
          </p:cNvSpPr>
          <p:nvPr>
            <p:ph type="body"/>
          </p:nvPr>
        </p:nvSpPr>
        <p:spPr>
          <a:xfrm>
            <a:off x="503280" y="4168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74" name="PlaceHolder 6"/>
          <p:cNvSpPr>
            <a:spLocks noGrp="1"/>
          </p:cNvSpPr>
          <p:nvPr>
            <p:ph type="body"/>
          </p:nvPr>
        </p:nvSpPr>
        <p:spPr>
          <a:xfrm>
            <a:off x="3560400" y="4168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75" name="PlaceHolder 7"/>
          <p:cNvSpPr>
            <a:spLocks noGrp="1"/>
          </p:cNvSpPr>
          <p:nvPr>
            <p:ph type="body"/>
          </p:nvPr>
        </p:nvSpPr>
        <p:spPr>
          <a:xfrm>
            <a:off x="6617880" y="4168440"/>
            <a:ext cx="291132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5" name="PlaceHolder 2"/>
          <p:cNvSpPr>
            <a:spLocks noGrp="1"/>
          </p:cNvSpPr>
          <p:nvPr>
            <p:ph type="body"/>
          </p:nvPr>
        </p:nvSpPr>
        <p:spPr>
          <a:xfrm>
            <a:off x="503280" y="1819440"/>
            <a:ext cx="9042480" cy="449712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7" name="PlaceHolder 2"/>
          <p:cNvSpPr>
            <a:spLocks noGrp="1"/>
          </p:cNvSpPr>
          <p:nvPr>
            <p:ph type="body"/>
          </p:nvPr>
        </p:nvSpPr>
        <p:spPr>
          <a:xfrm>
            <a:off x="503280" y="1819440"/>
            <a:ext cx="4412520" cy="4497120"/>
          </a:xfrm>
          <a:prstGeom prst="rect">
            <a:avLst/>
          </a:prstGeom>
        </p:spPr>
        <p:txBody>
          <a:bodyPr lIns="0" rIns="0" tIns="28440" bIns="0">
            <a:normAutofit/>
          </a:bodyPr>
          <a:p>
            <a:endParaRPr b="0" lang="es-MX" sz="3200" spc="-1" strike="noStrike">
              <a:solidFill>
                <a:srgbClr val="000000"/>
              </a:solidFill>
              <a:latin typeface="Arial"/>
            </a:endParaRPr>
          </a:p>
        </p:txBody>
      </p:sp>
      <p:sp>
        <p:nvSpPr>
          <p:cNvPr id="8" name="PlaceHolder 3"/>
          <p:cNvSpPr>
            <a:spLocks noGrp="1"/>
          </p:cNvSpPr>
          <p:nvPr>
            <p:ph type="body"/>
          </p:nvPr>
        </p:nvSpPr>
        <p:spPr>
          <a:xfrm>
            <a:off x="5136840" y="1819440"/>
            <a:ext cx="4412520" cy="449712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3280" y="309600"/>
            <a:ext cx="9042480" cy="5968800"/>
          </a:xfrm>
          <a:prstGeom prst="rect">
            <a:avLst/>
          </a:prstGeom>
        </p:spPr>
        <p:txBody>
          <a:bodyPr lIns="0" rIns="0" tIns="0" bIns="0" anchor="ctr">
            <a:noAutofit/>
          </a:bodyPr>
          <a:p>
            <a:pPr marL="342720" indent="-342720"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12" name="PlaceHolder 2"/>
          <p:cNvSpPr>
            <a:spLocks noGrp="1"/>
          </p:cNvSpPr>
          <p:nvPr>
            <p:ph type="body"/>
          </p:nvPr>
        </p:nvSpPr>
        <p:spPr>
          <a:xfrm>
            <a:off x="50328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13" name="PlaceHolder 3"/>
          <p:cNvSpPr>
            <a:spLocks noGrp="1"/>
          </p:cNvSpPr>
          <p:nvPr>
            <p:ph type="body"/>
          </p:nvPr>
        </p:nvSpPr>
        <p:spPr>
          <a:xfrm>
            <a:off x="5136840" y="1819440"/>
            <a:ext cx="4412520" cy="4497120"/>
          </a:xfrm>
          <a:prstGeom prst="rect">
            <a:avLst/>
          </a:prstGeom>
        </p:spPr>
        <p:txBody>
          <a:bodyPr lIns="0" rIns="0" tIns="28440" bIns="0">
            <a:normAutofit/>
          </a:bodyPr>
          <a:p>
            <a:endParaRPr b="0" lang="es-MX" sz="3200" spc="-1" strike="noStrike">
              <a:solidFill>
                <a:srgbClr val="000000"/>
              </a:solidFill>
              <a:latin typeface="Arial"/>
            </a:endParaRPr>
          </a:p>
        </p:txBody>
      </p:sp>
      <p:sp>
        <p:nvSpPr>
          <p:cNvPr id="14" name="PlaceHolder 4"/>
          <p:cNvSpPr>
            <a:spLocks noGrp="1"/>
          </p:cNvSpPr>
          <p:nvPr>
            <p:ph type="body"/>
          </p:nvPr>
        </p:nvSpPr>
        <p:spPr>
          <a:xfrm>
            <a:off x="503280" y="4168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16" name="PlaceHolder 2"/>
          <p:cNvSpPr>
            <a:spLocks noGrp="1"/>
          </p:cNvSpPr>
          <p:nvPr>
            <p:ph type="body"/>
          </p:nvPr>
        </p:nvSpPr>
        <p:spPr>
          <a:xfrm>
            <a:off x="503280" y="1819440"/>
            <a:ext cx="4412520" cy="4497120"/>
          </a:xfrm>
          <a:prstGeom prst="rect">
            <a:avLst/>
          </a:prstGeom>
        </p:spPr>
        <p:txBody>
          <a:bodyPr lIns="0" rIns="0" tIns="28440" bIns="0">
            <a:normAutofit/>
          </a:bodyPr>
          <a:p>
            <a:endParaRPr b="0" lang="es-MX" sz="3200" spc="-1" strike="noStrike">
              <a:solidFill>
                <a:srgbClr val="000000"/>
              </a:solidFill>
              <a:latin typeface="Arial"/>
            </a:endParaRPr>
          </a:p>
        </p:txBody>
      </p:sp>
      <p:sp>
        <p:nvSpPr>
          <p:cNvPr id="17" name="PlaceHolder 3"/>
          <p:cNvSpPr>
            <a:spLocks noGrp="1"/>
          </p:cNvSpPr>
          <p:nvPr>
            <p:ph type="body"/>
          </p:nvPr>
        </p:nvSpPr>
        <p:spPr>
          <a:xfrm>
            <a:off x="513684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18" name="PlaceHolder 4"/>
          <p:cNvSpPr>
            <a:spLocks noGrp="1"/>
          </p:cNvSpPr>
          <p:nvPr>
            <p:ph type="body"/>
          </p:nvPr>
        </p:nvSpPr>
        <p:spPr>
          <a:xfrm>
            <a:off x="5136840" y="4168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es-MX" sz="4400" spc="-1" strike="noStrike">
              <a:solidFill>
                <a:srgbClr val="000000"/>
              </a:solidFill>
              <a:latin typeface="Arial"/>
            </a:endParaRPr>
          </a:p>
        </p:txBody>
      </p:sp>
      <p:sp>
        <p:nvSpPr>
          <p:cNvPr id="20" name="PlaceHolder 2"/>
          <p:cNvSpPr>
            <a:spLocks noGrp="1"/>
          </p:cNvSpPr>
          <p:nvPr>
            <p:ph type="body"/>
          </p:nvPr>
        </p:nvSpPr>
        <p:spPr>
          <a:xfrm>
            <a:off x="50328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21" name="PlaceHolder 3"/>
          <p:cNvSpPr>
            <a:spLocks noGrp="1"/>
          </p:cNvSpPr>
          <p:nvPr>
            <p:ph type="body"/>
          </p:nvPr>
        </p:nvSpPr>
        <p:spPr>
          <a:xfrm>
            <a:off x="5136840" y="1819440"/>
            <a:ext cx="4412520" cy="2144880"/>
          </a:xfrm>
          <a:prstGeom prst="rect">
            <a:avLst/>
          </a:prstGeom>
        </p:spPr>
        <p:txBody>
          <a:bodyPr lIns="0" rIns="0" tIns="28440" bIns="0">
            <a:normAutofit/>
          </a:bodyPr>
          <a:p>
            <a:endParaRPr b="0" lang="es-MX" sz="3200" spc="-1" strike="noStrike">
              <a:solidFill>
                <a:srgbClr val="000000"/>
              </a:solidFill>
              <a:latin typeface="Arial"/>
            </a:endParaRPr>
          </a:p>
        </p:txBody>
      </p:sp>
      <p:sp>
        <p:nvSpPr>
          <p:cNvPr id="22" name="PlaceHolder 4"/>
          <p:cNvSpPr>
            <a:spLocks noGrp="1"/>
          </p:cNvSpPr>
          <p:nvPr>
            <p:ph type="body"/>
          </p:nvPr>
        </p:nvSpPr>
        <p:spPr>
          <a:xfrm>
            <a:off x="503280" y="4168440"/>
            <a:ext cx="9042480" cy="2144880"/>
          </a:xfrm>
          <a:prstGeom prst="rect">
            <a:avLst/>
          </a:prstGeom>
        </p:spPr>
        <p:txBody>
          <a:bodyPr lIns="0" rIns="0" tIns="28440" bIns="0">
            <a:normAutofit/>
          </a:bodyPr>
          <a:p>
            <a:endParaRPr b="0" lang="es-MX"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503280" y="1819440"/>
            <a:ext cx="9042480" cy="4497120"/>
          </a:xfrm>
          <a:prstGeom prst="rect">
            <a:avLst/>
          </a:prstGeom>
        </p:spPr>
        <p:txBody>
          <a:bodyPr lIns="0" rIns="0" tIns="0" bIns="0">
            <a:normAutofit/>
          </a:bodyPr>
          <a:p>
            <a:pPr marL="342720" indent="-342720">
              <a:spcBef>
                <a:spcPts val="1423"/>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Pulse para editar el formato de texto del esquema</a:t>
            </a:r>
            <a:endParaRPr b="0" lang="es-MX" sz="3200" spc="-1" strike="noStrike">
              <a:solidFill>
                <a:srgbClr val="000000"/>
              </a:solidFill>
              <a:latin typeface="Arial"/>
            </a:endParaRPr>
          </a:p>
          <a:p>
            <a:pPr lvl="1"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Segundo nivel del esquema</a:t>
            </a:r>
            <a:endParaRPr b="0" lang="es-MX" sz="3200" spc="-1" strike="noStrike">
              <a:solidFill>
                <a:srgbClr val="000000"/>
              </a:solidFill>
              <a:latin typeface="Arial"/>
            </a:endParaRPr>
          </a:p>
          <a:p>
            <a:pPr lvl="2"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Tercer nivel del esquema</a:t>
            </a:r>
            <a:endParaRPr b="0" lang="es-MX" sz="3200" spc="-1" strike="noStrike">
              <a:solidFill>
                <a:srgbClr val="000000"/>
              </a:solidFill>
              <a:latin typeface="Arial"/>
            </a:endParaRPr>
          </a:p>
          <a:p>
            <a:pPr lvl="3"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Cuarto nivel del esquema</a:t>
            </a:r>
            <a:endParaRPr b="0" lang="es-MX" sz="3200" spc="-1" strike="noStrike">
              <a:solidFill>
                <a:srgbClr val="000000"/>
              </a:solidFill>
              <a:latin typeface="Arial"/>
            </a:endParaRPr>
          </a:p>
          <a:p>
            <a:pPr lvl="4"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Quinto nivel del esquema</a:t>
            </a:r>
            <a:endParaRPr b="0" lang="es-MX" sz="3200" spc="-1" strike="noStrike">
              <a:solidFill>
                <a:srgbClr val="000000"/>
              </a:solidFill>
              <a:latin typeface="Arial"/>
            </a:endParaRPr>
          </a:p>
          <a:p>
            <a:pPr lvl="5"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Sexto nivel del esquema</a:t>
            </a:r>
            <a:endParaRPr b="0" lang="es-MX" sz="3200" spc="-1" strike="noStrike">
              <a:solidFill>
                <a:srgbClr val="000000"/>
              </a:solidFill>
              <a:latin typeface="Arial"/>
            </a:endParaRPr>
          </a:p>
          <a:p>
            <a:pPr lvl="6"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Séptimo nivel del esquema</a:t>
            </a:r>
            <a:endParaRPr b="0" lang="es-MX" sz="3200" spc="-1" strike="noStrike">
              <a:solidFill>
                <a:srgbClr val="000000"/>
              </a:solidFill>
              <a:latin typeface="Arial"/>
            </a:endParaRPr>
          </a:p>
        </p:txBody>
      </p:sp>
      <p:sp>
        <p:nvSpPr>
          <p:cNvPr id="1" name="PlaceHolder 2"/>
          <p:cNvSpPr>
            <a:spLocks noGrp="1"/>
          </p:cNvSpPr>
          <p:nvPr>
            <p:ph type="title"/>
          </p:nvPr>
        </p:nvSpPr>
        <p:spPr>
          <a:xfrm>
            <a:off x="503280" y="309240"/>
            <a:ext cx="9043920" cy="12891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4400" spc="-1" strike="noStrike">
                <a:solidFill>
                  <a:srgbClr val="000000"/>
                </a:solidFill>
                <a:latin typeface="Arial"/>
              </a:rPr>
              <a:t>Pulse para editar el formato del texto de título</a:t>
            </a:r>
            <a:endParaRPr b="0" lang="es-MX" sz="4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3280" y="309600"/>
            <a:ext cx="9042480" cy="1287360"/>
          </a:xfrm>
          <a:prstGeom prst="rect">
            <a:avLst/>
          </a:prstGeom>
        </p:spPr>
        <p:txBody>
          <a:bodyPr lIns="0" rIns="0" tIns="0" bIns="0" anchor="ctr">
            <a:noAutofit/>
          </a:bodyPr>
          <a:p>
            <a:pPr algn="ct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4400" spc="-1" strike="noStrike">
                <a:solidFill>
                  <a:srgbClr val="000000"/>
                </a:solidFill>
                <a:latin typeface="Arial"/>
              </a:rPr>
              <a:t>Pulse para editar el formato del texto de título</a:t>
            </a:r>
            <a:endParaRPr b="0" lang="es-MX" sz="4400" spc="-1" strike="noStrike">
              <a:solidFill>
                <a:srgbClr val="000000"/>
              </a:solidFill>
              <a:latin typeface="Arial"/>
            </a:endParaRPr>
          </a:p>
        </p:txBody>
      </p:sp>
      <p:sp>
        <p:nvSpPr>
          <p:cNvPr id="39" name="PlaceHolder 2"/>
          <p:cNvSpPr>
            <a:spLocks noGrp="1"/>
          </p:cNvSpPr>
          <p:nvPr>
            <p:ph type="body"/>
          </p:nvPr>
        </p:nvSpPr>
        <p:spPr>
          <a:xfrm>
            <a:off x="503280" y="1819440"/>
            <a:ext cx="9042480" cy="4497120"/>
          </a:xfrm>
          <a:prstGeom prst="rect">
            <a:avLst/>
          </a:prstGeom>
        </p:spPr>
        <p:txBody>
          <a:bodyPr lIns="0" rIns="0" tIns="28440" bIns="0">
            <a:normAutofit/>
          </a:bodyPr>
          <a:p>
            <a:pPr marL="342720" indent="-342720">
              <a:spcBef>
                <a:spcPts val="1423"/>
              </a:spcBef>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Pulse para editar el formato de texto del esquema</a:t>
            </a:r>
            <a:endParaRPr b="0" lang="es-MX" sz="3200" spc="-1" strike="noStrike">
              <a:solidFill>
                <a:srgbClr val="000000"/>
              </a:solidFill>
              <a:latin typeface="Arial"/>
            </a:endParaRPr>
          </a:p>
          <a:p>
            <a:pPr lvl="1"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Segundo nivel del esquema</a:t>
            </a:r>
            <a:endParaRPr b="0" lang="es-MX" sz="3200" spc="-1" strike="noStrike">
              <a:solidFill>
                <a:srgbClr val="000000"/>
              </a:solidFill>
              <a:latin typeface="Arial"/>
            </a:endParaRPr>
          </a:p>
          <a:p>
            <a:pPr lvl="2"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Tercer nivel del esquema</a:t>
            </a:r>
            <a:endParaRPr b="0" lang="es-MX" sz="3200" spc="-1" strike="noStrike">
              <a:solidFill>
                <a:srgbClr val="000000"/>
              </a:solidFill>
              <a:latin typeface="Arial"/>
            </a:endParaRPr>
          </a:p>
          <a:p>
            <a:pPr lvl="3"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Cuarto nivel del esquema</a:t>
            </a:r>
            <a:endParaRPr b="0" lang="es-MX" sz="3200" spc="-1" strike="noStrike">
              <a:solidFill>
                <a:srgbClr val="000000"/>
              </a:solidFill>
              <a:latin typeface="Arial"/>
            </a:endParaRPr>
          </a:p>
          <a:p>
            <a:pPr lvl="4"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Quinto nivel del esquema</a:t>
            </a:r>
            <a:endParaRPr b="0" lang="es-MX" sz="3200" spc="-1" strike="noStrike">
              <a:solidFill>
                <a:srgbClr val="000000"/>
              </a:solidFill>
              <a:latin typeface="Arial"/>
            </a:endParaRPr>
          </a:p>
          <a:p>
            <a:pPr lvl="5"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Sexto nivel del esquema</a:t>
            </a:r>
            <a:endParaRPr b="0" lang="es-MX" sz="3200" spc="-1" strike="noStrike">
              <a:solidFill>
                <a:srgbClr val="000000"/>
              </a:solidFill>
              <a:latin typeface="Arial"/>
            </a:endParaRPr>
          </a:p>
          <a:p>
            <a:pPr lvl="6" marL="342720" indent="-342720">
              <a:spcBef>
                <a:spcPts val="1423"/>
              </a:spcBef>
              <a:buClr>
                <a:srgbClr val="000000"/>
              </a:buClr>
              <a:buFont typeface="Times New Roman"/>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es-MX" sz="3200" spc="-1" strike="noStrike">
                <a:solidFill>
                  <a:srgbClr val="000000"/>
                </a:solidFill>
                <a:latin typeface="Arial"/>
              </a:rPr>
              <a:t>Séptimo nivel del esquema</a:t>
            </a:r>
            <a:endParaRPr b="0" lang="es-MX" sz="3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13.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slideLayout" Target="../slideLayouts/slideLayout13.xml"/><Relationship Id="rId11"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slideLayout" Target="../slideLayouts/slideLayout13.xml"/><Relationship Id="rId8"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3.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3.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3.xml"/><Relationship Id="rId5"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8" name="" descr=""/>
          <p:cNvPicPr/>
          <p:nvPr/>
        </p:nvPicPr>
        <p:blipFill>
          <a:blip r:embed="rId1"/>
          <a:stretch/>
        </p:blipFill>
        <p:spPr>
          <a:xfrm>
            <a:off x="0" y="17640"/>
            <a:ext cx="10056960" cy="7753320"/>
          </a:xfrm>
          <a:prstGeom prst="rect">
            <a:avLst/>
          </a:prstGeom>
          <a:ln w="0">
            <a:noFill/>
          </a:ln>
        </p:spPr>
      </p:pic>
      <p:sp>
        <p:nvSpPr>
          <p:cNvPr id="89" name="Line 1"/>
          <p:cNvSpPr/>
          <p:nvPr/>
        </p:nvSpPr>
        <p:spPr>
          <a:xfrm>
            <a:off x="3751200" y="3108240"/>
            <a:ext cx="2643120" cy="1800"/>
          </a:xfrm>
          <a:prstGeom prst="line">
            <a:avLst/>
          </a:prstGeom>
          <a:ln w="9360">
            <a:solidFill>
              <a:srgbClr val="d9d9d9"/>
            </a:solidFill>
            <a:miter/>
          </a:ln>
        </p:spPr>
        <p:style>
          <a:lnRef idx="0"/>
          <a:fillRef idx="0"/>
          <a:effectRef idx="0"/>
          <a:fontRef idx="minor"/>
        </p:style>
      </p:sp>
      <p:sp>
        <p:nvSpPr>
          <p:cNvPr id="90" name="CustomShape 2"/>
          <p:cNvSpPr/>
          <p:nvPr/>
        </p:nvSpPr>
        <p:spPr>
          <a:xfrm>
            <a:off x="3743280" y="3189240"/>
            <a:ext cx="2664000" cy="260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100" spc="-1" strike="noStrike">
                <a:solidFill>
                  <a:srgbClr val="9e9ea0"/>
                </a:solidFill>
                <a:latin typeface="Calibri"/>
                <a:ea typeface="DejaVu Sans"/>
              </a:rPr>
              <a:t>Abre tus ojos al cielo en la red</a:t>
            </a:r>
            <a:endParaRPr b="0" lang="es-MX" sz="1100" spc="-1" strike="noStrike">
              <a:solidFill>
                <a:srgbClr val="000000"/>
              </a:solidFill>
              <a:latin typeface="Arial"/>
            </a:endParaRPr>
          </a:p>
        </p:txBody>
      </p:sp>
      <p:sp>
        <p:nvSpPr>
          <p:cNvPr id="91" name="CustomShape 3"/>
          <p:cNvSpPr/>
          <p:nvPr/>
        </p:nvSpPr>
        <p:spPr>
          <a:xfrm>
            <a:off x="7550280" y="7277040"/>
            <a:ext cx="2162160" cy="3366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600" spc="-1" strike="noStrike">
                <a:solidFill>
                  <a:srgbClr val="ffffff"/>
                </a:solidFill>
                <a:latin typeface="Arial"/>
                <a:ea typeface="DejaVu Sans"/>
              </a:rPr>
              <a:t>www.maketamx.com</a:t>
            </a:r>
            <a:endParaRPr b="0" lang="es-MX" sz="1600" spc="-1" strike="noStrike">
              <a:solidFill>
                <a:srgbClr val="000000"/>
              </a:solidFill>
              <a:latin typeface="Arial"/>
            </a:endParaRPr>
          </a:p>
        </p:txBody>
      </p:sp>
      <p:pic>
        <p:nvPicPr>
          <p:cNvPr id="92" name="" descr=""/>
          <p:cNvPicPr/>
          <p:nvPr/>
        </p:nvPicPr>
        <p:blipFill>
          <a:blip r:embed="rId2"/>
          <a:stretch/>
        </p:blipFill>
        <p:spPr>
          <a:xfrm>
            <a:off x="3610080" y="1887480"/>
            <a:ext cx="3033720" cy="1146240"/>
          </a:xfrm>
          <a:prstGeom prst="rect">
            <a:avLst/>
          </a:prstGeom>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5" name="" descr=""/>
          <p:cNvPicPr/>
          <p:nvPr/>
        </p:nvPicPr>
        <p:blipFill>
          <a:blip r:embed="rId1"/>
          <a:stretch/>
        </p:blipFill>
        <p:spPr>
          <a:xfrm>
            <a:off x="-4680" y="7230960"/>
            <a:ext cx="10085400" cy="571680"/>
          </a:xfrm>
          <a:prstGeom prst="rect">
            <a:avLst/>
          </a:prstGeom>
          <a:ln w="0">
            <a:noFill/>
          </a:ln>
        </p:spPr>
      </p:pic>
      <p:sp>
        <p:nvSpPr>
          <p:cNvPr id="156"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57" name="Line 2"/>
          <p:cNvSpPr/>
          <p:nvPr/>
        </p:nvSpPr>
        <p:spPr>
          <a:xfrm>
            <a:off x="231840" y="6181560"/>
            <a:ext cx="9539280" cy="34920"/>
          </a:xfrm>
          <a:prstGeom prst="line">
            <a:avLst/>
          </a:prstGeom>
          <a:ln w="9360">
            <a:solidFill>
              <a:srgbClr val="d9d9d9"/>
            </a:solidFill>
            <a:miter/>
          </a:ln>
        </p:spPr>
        <p:style>
          <a:lnRef idx="0"/>
          <a:fillRef idx="0"/>
          <a:effectRef idx="0"/>
          <a:fontRef idx="minor"/>
        </p:style>
      </p:sp>
      <p:sp>
        <p:nvSpPr>
          <p:cNvPr id="158" name="CustomShape 3"/>
          <p:cNvSpPr/>
          <p:nvPr/>
        </p:nvSpPr>
        <p:spPr>
          <a:xfrm>
            <a:off x="54000" y="6180120"/>
            <a:ext cx="5703840" cy="100800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6000" spc="-1" strike="noStrike">
                <a:solidFill>
                  <a:srgbClr val="000000"/>
                </a:solidFill>
                <a:latin typeface="Calibri"/>
                <a:ea typeface="DejaVu Sans"/>
              </a:rPr>
              <a:t>Beneficios</a:t>
            </a:r>
            <a:endParaRPr b="0" lang="es-MX" sz="6000" spc="-1" strike="noStrike">
              <a:solidFill>
                <a:srgbClr val="000000"/>
              </a:solidFill>
              <a:latin typeface="Arial"/>
            </a:endParaRPr>
          </a:p>
        </p:txBody>
      </p:sp>
      <p:sp>
        <p:nvSpPr>
          <p:cNvPr id="159"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60" name="" descr=""/>
          <p:cNvPicPr/>
          <p:nvPr/>
        </p:nvPicPr>
        <p:blipFill>
          <a:blip r:embed="rId2"/>
          <a:stretch/>
        </p:blipFill>
        <p:spPr>
          <a:xfrm>
            <a:off x="7112160" y="399960"/>
            <a:ext cx="2801880" cy="962280"/>
          </a:xfrm>
          <a:prstGeom prst="rect">
            <a:avLst/>
          </a:prstGeom>
          <a:ln w="0">
            <a:noFill/>
          </a:ln>
        </p:spPr>
      </p:pic>
      <p:sp>
        <p:nvSpPr>
          <p:cNvPr id="161" name="CustomShape 5"/>
          <p:cNvSpPr/>
          <p:nvPr/>
        </p:nvSpPr>
        <p:spPr>
          <a:xfrm>
            <a:off x="190440" y="2225520"/>
            <a:ext cx="9580680" cy="2341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600" spc="-1" strike="noStrike">
                <a:solidFill>
                  <a:srgbClr val="595959"/>
                </a:solidFill>
                <a:latin typeface="Calibri"/>
                <a:ea typeface="DejaVu Sans"/>
              </a:rPr>
              <a:t>     </a:t>
            </a:r>
            <a:r>
              <a:rPr b="1" i="1" lang="es-MX" sz="1600" spc="-1" strike="noStrike">
                <a:solidFill>
                  <a:srgbClr val="595959"/>
                </a:solidFill>
                <a:latin typeface="Calibri"/>
                <a:ea typeface="DejaVu Sans"/>
              </a:rPr>
              <a:t>La </a:t>
            </a:r>
            <a:r>
              <a:rPr b="0" lang="es-MX" sz="1600" spc="-1" strike="noStrike">
                <a:solidFill>
                  <a:srgbClr val="595959"/>
                </a:solidFill>
                <a:latin typeface="Calibri"/>
                <a:ea typeface="DejaVu Sans"/>
              </a:rPr>
              <a:t>pasión por el servicio nos distingue de la competencia y somos una empresa flexible, para ofrecer al cliente la mejor experiencia. No deseamos ser solo un proveedor de servicios, si no su socio de negocios que le ayude a generar más ventas.</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600" spc="-1" strike="noStrike">
                <a:solidFill>
                  <a:srgbClr val="595959"/>
                </a:solidFill>
                <a:latin typeface="Calibri"/>
                <a:ea typeface="DejaVu Sans"/>
              </a:rPr>
              <a:t>  </a:t>
            </a:r>
            <a:r>
              <a:rPr b="0" lang="es-MX" sz="1600" spc="-1" strike="noStrike">
                <a:solidFill>
                  <a:srgbClr val="595959"/>
                </a:solidFill>
                <a:latin typeface="Calibri"/>
                <a:ea typeface="DejaVu Sans"/>
              </a:rPr>
              <a:t>Los servicios que ofrecemos se enfocan en crear una presencia profesional de su empresa en Internet, convertir su página en una fuente importante de prospectos y ventas y darle las herramientas para que puedan administrar esas ventas.</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600" spc="-1" strike="noStrike">
                <a:solidFill>
                  <a:srgbClr val="595959"/>
                </a:solidFill>
                <a:latin typeface="Calibri"/>
                <a:ea typeface="DejaVu Sans"/>
              </a:rPr>
              <a:t>   </a:t>
            </a:r>
            <a:r>
              <a:rPr b="0" lang="es-MX" sz="1600" spc="-1" strike="noStrike">
                <a:solidFill>
                  <a:srgbClr val="595959"/>
                </a:solidFill>
                <a:latin typeface="Calibri"/>
                <a:ea typeface="DejaVu Sans"/>
              </a:rPr>
              <a:t>Contamos con personal talentoso, no vamos a improvisar, sabemos lo que hacemos.</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2" name="" descr=""/>
          <p:cNvPicPr/>
          <p:nvPr/>
        </p:nvPicPr>
        <p:blipFill>
          <a:blip r:embed="rId1"/>
          <a:stretch/>
        </p:blipFill>
        <p:spPr>
          <a:xfrm>
            <a:off x="-4680" y="7230960"/>
            <a:ext cx="10085400" cy="571680"/>
          </a:xfrm>
          <a:prstGeom prst="rect">
            <a:avLst/>
          </a:prstGeom>
          <a:ln w="0">
            <a:noFill/>
          </a:ln>
        </p:spPr>
      </p:pic>
      <p:sp>
        <p:nvSpPr>
          <p:cNvPr id="163"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64" name="Line 2"/>
          <p:cNvSpPr/>
          <p:nvPr/>
        </p:nvSpPr>
        <p:spPr>
          <a:xfrm>
            <a:off x="231840" y="6181560"/>
            <a:ext cx="9539280" cy="34920"/>
          </a:xfrm>
          <a:prstGeom prst="line">
            <a:avLst/>
          </a:prstGeom>
          <a:ln w="9360">
            <a:solidFill>
              <a:srgbClr val="d9d9d9"/>
            </a:solidFill>
            <a:miter/>
          </a:ln>
        </p:spPr>
        <p:style>
          <a:lnRef idx="0"/>
          <a:fillRef idx="0"/>
          <a:effectRef idx="0"/>
          <a:fontRef idx="minor"/>
        </p:style>
      </p:sp>
      <p:sp>
        <p:nvSpPr>
          <p:cNvPr id="165" name="CustomShape 3"/>
          <p:cNvSpPr/>
          <p:nvPr/>
        </p:nvSpPr>
        <p:spPr>
          <a:xfrm>
            <a:off x="54000" y="6180120"/>
            <a:ext cx="5703840" cy="100800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6000" spc="-1" strike="noStrike">
                <a:solidFill>
                  <a:srgbClr val="000000"/>
                </a:solidFill>
                <a:latin typeface="Calibri"/>
                <a:ea typeface="DejaVu Sans"/>
              </a:rPr>
              <a:t>Costos</a:t>
            </a:r>
            <a:endParaRPr b="0" lang="es-MX" sz="6000" spc="-1" strike="noStrike">
              <a:solidFill>
                <a:srgbClr val="000000"/>
              </a:solidFill>
              <a:latin typeface="Arial"/>
            </a:endParaRPr>
          </a:p>
        </p:txBody>
      </p:sp>
      <p:sp>
        <p:nvSpPr>
          <p:cNvPr id="166"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67" name="" descr=""/>
          <p:cNvPicPr/>
          <p:nvPr/>
        </p:nvPicPr>
        <p:blipFill>
          <a:blip r:embed="rId2"/>
          <a:stretch/>
        </p:blipFill>
        <p:spPr>
          <a:xfrm>
            <a:off x="7112160" y="399960"/>
            <a:ext cx="2801880" cy="962280"/>
          </a:xfrm>
          <a:prstGeom prst="rect">
            <a:avLst/>
          </a:prstGeom>
          <a:ln w="0">
            <a:noFill/>
          </a:ln>
        </p:spPr>
      </p:pic>
      <p:graphicFrame>
        <p:nvGraphicFramePr>
          <p:cNvPr id="168" name="Table 5"/>
          <p:cNvGraphicFramePr/>
          <p:nvPr/>
        </p:nvGraphicFramePr>
        <p:xfrm>
          <a:off x="343080" y="1487520"/>
          <a:ext cx="9432360" cy="3835080"/>
        </p:xfrm>
        <a:graphic>
          <a:graphicData uri="http://schemas.openxmlformats.org/drawingml/2006/table">
            <a:tbl>
              <a:tblPr/>
              <a:tblGrid>
                <a:gridCol w="1612800"/>
                <a:gridCol w="1800360"/>
                <a:gridCol w="2194560"/>
                <a:gridCol w="2286360"/>
                <a:gridCol w="1538280"/>
              </a:tblGrid>
              <a:tr h="406440">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SERVICIO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FORMATO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PRECIO MEXICO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PRECIO USA</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AHORRO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r>
              <a:tr h="1612080">
                <a:tc>
                  <a:txBody>
                    <a:bodyPr lIns="90000" rIns="90000" tIns="46800" bIns="46800">
                      <a:noAutofit/>
                    </a:bodyPr>
                    <a:p>
                      <a:pP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Diseño y hospedaje web</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marL="215640" indent="-215640">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Incluye:</a:t>
                      </a:r>
                      <a:endParaRPr b="0" lang="es-MX" sz="1300" spc="-1" strike="noStrike">
                        <a:solidFill>
                          <a:srgbClr val="000000"/>
                        </a:solidFill>
                        <a:latin typeface="Arial"/>
                      </a:endParaRPr>
                    </a:p>
                    <a:p>
                      <a:pPr marL="215640" indent="-215640">
                        <a:lnSpc>
                          <a:spcPct val="102000"/>
                        </a:lnSpc>
                        <a:buClr>
                          <a:srgbClr val="000000"/>
                        </a:buClr>
                        <a:buSzPct val="45000"/>
                        <a:buFont typeface="Wingdings" charset="2"/>
                        <a:buChar char=""/>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Diseño y hospedaje web.</a:t>
                      </a:r>
                      <a:endParaRPr b="0" lang="es-MX" sz="1300" spc="-1" strike="noStrike">
                        <a:solidFill>
                          <a:srgbClr val="000000"/>
                        </a:solidFill>
                        <a:latin typeface="Arial"/>
                      </a:endParaRPr>
                    </a:p>
                    <a:p>
                      <a:pPr marL="215640" indent="-215640">
                        <a:lnSpc>
                          <a:spcPct val="102000"/>
                        </a:lnSpc>
                        <a:buClr>
                          <a:srgbClr val="000000"/>
                        </a:buClr>
                        <a:buSzPct val="45000"/>
                        <a:buFont typeface="Wingdings" charset="2"/>
                        <a:buChar char=""/>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Soporte técnico y mantenimiento al sitio web</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$7,000 MN</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s-MX" sz="1500" spc="-1" strike="noStrike">
                          <a:solidFill>
                            <a:srgbClr val="000000"/>
                          </a:solidFill>
                          <a:latin typeface="Calibri"/>
                        </a:rPr>
                        <a:t>Contratación </a:t>
                      </a:r>
                      <a:endParaRPr b="0" lang="es-MX" sz="15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(incluye anualidad)</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$1,900 MN</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s-MX" sz="1500" spc="-1" strike="noStrike">
                          <a:solidFill>
                            <a:srgbClr val="000000"/>
                          </a:solidFill>
                          <a:latin typeface="Calibri"/>
                        </a:rPr>
                        <a:t>Renovación </a:t>
                      </a:r>
                      <a:endParaRPr b="0" lang="es-MX" sz="15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(anualidad, soporte técnico)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55080" bIns="46800">
                      <a:noAutofit/>
                    </a:bodyPr>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$499 USD</a:t>
                      </a:r>
                      <a:endParaRPr b="0" lang="es-MX" sz="13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500" spc="-1" strike="noStrike">
                          <a:solidFill>
                            <a:srgbClr val="000000"/>
                          </a:solidFill>
                          <a:latin typeface="Calibri"/>
                        </a:rPr>
                        <a:t>Contratación </a:t>
                      </a:r>
                      <a:endParaRPr b="0" lang="es-MX" sz="15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5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$49.95</a:t>
                      </a:r>
                      <a:endParaRPr b="0" lang="es-MX" sz="13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500" spc="-1" strike="noStrike">
                          <a:solidFill>
                            <a:srgbClr val="000000"/>
                          </a:solidFill>
                          <a:latin typeface="Calibri"/>
                        </a:rPr>
                        <a:t>Mensualidad</a:t>
                      </a:r>
                      <a:endParaRPr b="0" lang="es-MX" sz="15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55080" bIns="46800">
                      <a:noAutofit/>
                    </a:bodyPr>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$2,231.50 MN</a:t>
                      </a:r>
                      <a:endParaRPr b="0" lang="es-MX" sz="13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500" spc="-1" strike="noStrike">
                          <a:solidFill>
                            <a:srgbClr val="000000"/>
                          </a:solidFill>
                          <a:latin typeface="Calibri"/>
                        </a:rPr>
                        <a:t>Contratación </a:t>
                      </a:r>
                      <a:endParaRPr b="0" lang="es-MX" sz="15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5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$8,264.80 MN</a:t>
                      </a:r>
                      <a:endParaRPr b="0" lang="es-MX" sz="13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500" spc="-1" strike="noStrike">
                          <a:solidFill>
                            <a:srgbClr val="000000"/>
                          </a:solidFill>
                          <a:latin typeface="Calibri"/>
                        </a:rPr>
                        <a:t>Mensualidad</a:t>
                      </a:r>
                      <a:endParaRPr b="0" lang="es-MX" sz="15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1243440">
                <a:tc>
                  <a:txBody>
                    <a:bodyPr lIns="90000" rIns="90000" tIns="46800" bIns="46800">
                      <a:noAutofit/>
                    </a:bodyPr>
                    <a:p>
                      <a:pP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Actualización simple del sitio web</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pPr marL="215640" indent="-215640">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Incluye:</a:t>
                      </a:r>
                      <a:endParaRPr b="0" lang="es-MX" sz="1300" spc="-1" strike="noStrike">
                        <a:solidFill>
                          <a:srgbClr val="000000"/>
                        </a:solidFill>
                        <a:latin typeface="Arial"/>
                      </a:endParaRPr>
                    </a:p>
                    <a:p>
                      <a:pPr marL="215640" indent="-215640">
                        <a:lnSpc>
                          <a:spcPct val="102000"/>
                        </a:lnSpc>
                        <a:buClr>
                          <a:srgbClr val="000000"/>
                        </a:buClr>
                        <a:buSzPct val="45000"/>
                        <a:buFont typeface="Wingdings" charset="2"/>
                        <a:buChar char=""/>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Actualización de la información.</a:t>
                      </a:r>
                      <a:endParaRPr b="0" lang="es-MX" sz="1300" spc="-1" strike="noStrike">
                        <a:solidFill>
                          <a:srgbClr val="000000"/>
                        </a:solidFill>
                        <a:latin typeface="Arial"/>
                      </a:endParaRPr>
                    </a:p>
                    <a:p>
                      <a:pPr marL="215640" indent="-215640">
                        <a:lnSpc>
                          <a:spcPct val="102000"/>
                        </a:lnSpc>
                        <a:buClr>
                          <a:srgbClr val="000000"/>
                        </a:buClr>
                        <a:buSzPct val="45000"/>
                        <a:buFont typeface="Wingdings" charset="2"/>
                        <a:buChar char=""/>
                        <a:tabLst>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Actualización de imágenes o logotipos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$500 MN</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$34.95 USD</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$146.20 MN</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932760">
                <a:tc>
                  <a:txBody>
                    <a:bodyPr lIns="90000" rIns="90000" tIns="46800" bIns="46800">
                      <a:noAutofit/>
                    </a:bodyPr>
                    <a:p>
                      <a:pP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Administración del sitio web</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Si su sitio web contiene una tienda online o una sección de noticias que deba ser actualizada con mucha frecuencia.</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$1,500 MN Mensualidad</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$4,200 MN Tres meses</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$12,800 MN Anualidad</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55080" bIns="46800">
                      <a:noAutofit/>
                    </a:bodyPr>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$104.80 USD Mensualidad</a:t>
                      </a:r>
                      <a:endParaRPr b="0" lang="es-MX" sz="13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$299.40 USD Tres meses</a:t>
                      </a:r>
                      <a:endParaRPr b="0" lang="es-MX" sz="13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$912.45 USD Anualidad</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$438.80 MN</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$1,338.90 MN</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$4,080.32 MN</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bl>
          </a:graphicData>
        </a:graphic>
      </p:graphicFrame>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9" name="" descr=""/>
          <p:cNvPicPr/>
          <p:nvPr/>
        </p:nvPicPr>
        <p:blipFill>
          <a:blip r:embed="rId1"/>
          <a:stretch/>
        </p:blipFill>
        <p:spPr>
          <a:xfrm>
            <a:off x="-4680" y="7230960"/>
            <a:ext cx="10085400" cy="571680"/>
          </a:xfrm>
          <a:prstGeom prst="rect">
            <a:avLst/>
          </a:prstGeom>
          <a:ln w="0">
            <a:noFill/>
          </a:ln>
        </p:spPr>
      </p:pic>
      <p:sp>
        <p:nvSpPr>
          <p:cNvPr id="170"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71" name="Line 2"/>
          <p:cNvSpPr/>
          <p:nvPr/>
        </p:nvSpPr>
        <p:spPr>
          <a:xfrm>
            <a:off x="231840" y="6181560"/>
            <a:ext cx="9539280" cy="34920"/>
          </a:xfrm>
          <a:prstGeom prst="line">
            <a:avLst/>
          </a:prstGeom>
          <a:ln w="9360">
            <a:solidFill>
              <a:srgbClr val="d9d9d9"/>
            </a:solidFill>
            <a:miter/>
          </a:ln>
        </p:spPr>
        <p:style>
          <a:lnRef idx="0"/>
          <a:fillRef idx="0"/>
          <a:effectRef idx="0"/>
          <a:fontRef idx="minor"/>
        </p:style>
      </p:sp>
      <p:sp>
        <p:nvSpPr>
          <p:cNvPr id="172" name="CustomShape 3"/>
          <p:cNvSpPr/>
          <p:nvPr/>
        </p:nvSpPr>
        <p:spPr>
          <a:xfrm>
            <a:off x="54000" y="6180120"/>
            <a:ext cx="5703840" cy="100800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6000" spc="-1" strike="noStrike">
                <a:solidFill>
                  <a:srgbClr val="000000"/>
                </a:solidFill>
                <a:latin typeface="Calibri"/>
                <a:ea typeface="DejaVu Sans"/>
              </a:rPr>
              <a:t>Costos</a:t>
            </a:r>
            <a:endParaRPr b="0" lang="es-MX" sz="6000" spc="-1" strike="noStrike">
              <a:solidFill>
                <a:srgbClr val="000000"/>
              </a:solidFill>
              <a:latin typeface="Arial"/>
            </a:endParaRPr>
          </a:p>
        </p:txBody>
      </p:sp>
      <p:sp>
        <p:nvSpPr>
          <p:cNvPr id="173"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74" name="" descr=""/>
          <p:cNvPicPr/>
          <p:nvPr/>
        </p:nvPicPr>
        <p:blipFill>
          <a:blip r:embed="rId2"/>
          <a:stretch/>
        </p:blipFill>
        <p:spPr>
          <a:xfrm>
            <a:off x="7112160" y="399960"/>
            <a:ext cx="2801880" cy="962280"/>
          </a:xfrm>
          <a:prstGeom prst="rect">
            <a:avLst/>
          </a:prstGeom>
          <a:ln w="0">
            <a:noFill/>
          </a:ln>
        </p:spPr>
      </p:pic>
      <p:graphicFrame>
        <p:nvGraphicFramePr>
          <p:cNvPr id="175" name="Table 5"/>
          <p:cNvGraphicFramePr/>
          <p:nvPr/>
        </p:nvGraphicFramePr>
        <p:xfrm>
          <a:off x="343080" y="1487520"/>
          <a:ext cx="9432360" cy="3835080"/>
        </p:xfrm>
        <a:graphic>
          <a:graphicData uri="http://schemas.openxmlformats.org/drawingml/2006/table">
            <a:tbl>
              <a:tblPr/>
              <a:tblGrid>
                <a:gridCol w="1612800"/>
                <a:gridCol w="1800360"/>
                <a:gridCol w="2194560"/>
                <a:gridCol w="2286360"/>
                <a:gridCol w="1538280"/>
              </a:tblGrid>
              <a:tr h="406440">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SERVICIO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FORMATO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PRECIO MEXICO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PRECIO USA</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AHORRO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r>
              <a:tr h="1612080">
                <a:tc>
                  <a:txBody>
                    <a:bodyPr lIns="90000" rIns="90000" tIns="46800" bIns="46800">
                      <a:noAutofit/>
                    </a:bodyPr>
                    <a:p>
                      <a:pP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Rediseño del sitio web</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$4,000 MN</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s-MX" sz="1500" spc="-1" strike="noStrike">
                          <a:solidFill>
                            <a:srgbClr val="000000"/>
                          </a:solidFill>
                          <a:latin typeface="Calibri"/>
                        </a:rPr>
                        <a:t>Solo rediseño y montaje en servidor web, no incluye anualidad</a:t>
                      </a:r>
                      <a:endParaRPr b="0" lang="es-MX" sz="15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$284.50 USD</a:t>
                      </a:r>
                      <a:endParaRPr b="0" lang="es-MX" sz="1300" spc="-1" strike="noStrike">
                        <a:solidFill>
                          <a:srgbClr val="000000"/>
                        </a:solidFill>
                        <a:latin typeface="Arial"/>
                      </a:endParaRPr>
                    </a:p>
                    <a:p>
                      <a:pPr algn="ctr">
                        <a:lnSpc>
                          <a:spcPct val="95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1" lang="es-MX" sz="1500" spc="-1" strike="noStrike">
                          <a:solidFill>
                            <a:srgbClr val="000000"/>
                          </a:solidFill>
                          <a:latin typeface="Calibri"/>
                        </a:rPr>
                        <a:t>Solo rediseño y montaje en servidor web, no incluye anualidad</a:t>
                      </a:r>
                      <a:endParaRPr b="0" lang="es-MX" sz="15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$1,263.25 MN</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1243440">
                <a:tc>
                  <a:txBody>
                    <a:bodyPr lIns="90000" rIns="90000" tIns="46800" bIns="46800">
                      <a:noAutofit/>
                    </a:bodyPr>
                    <a:p>
                      <a:pP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Espacio publicitario en nuestra página web</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46800" bIns="46800">
                      <a:noAutofit/>
                    </a:bodyPr>
                    <a:p>
                      <a:pP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Banner en sección correspondiente y anuncio detallado al ingresar.</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55080" bIns="46800">
                      <a:noAutofit/>
                    </a:bodyPr>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$1,950 MN Mensualidad</a:t>
                      </a:r>
                      <a:endParaRPr b="0" lang="es-MX" sz="1300" spc="-1" strike="noStrike">
                        <a:solidFill>
                          <a:srgbClr val="000000"/>
                        </a:solidFill>
                        <a:latin typeface="Arial"/>
                      </a:endParaRPr>
                    </a:p>
                    <a:p>
                      <a:pPr algn="ctr">
                        <a:lnSpc>
                          <a:spcPct val="87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Arial"/>
                        </a:rPr>
                        <a:t>$5,350 MN Tres meses</a:t>
                      </a:r>
                      <a:endParaRPr b="0" lang="es-MX" sz="1300" spc="-1" strike="noStrike">
                        <a:solidFill>
                          <a:srgbClr val="000000"/>
                        </a:solidFill>
                        <a:latin typeface="Arial"/>
                      </a:endParaRPr>
                    </a:p>
                    <a:p>
                      <a:pPr algn="ctr">
                        <a:lnSpc>
                          <a:spcPct val="87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Arial"/>
                        </a:rPr>
                        <a:t>$18,800 Anualidad</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55080" bIns="46800">
                      <a:noAutofit/>
                    </a:bodyPr>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$450 USD</a:t>
                      </a:r>
                      <a:r>
                        <a:rPr b="1" lang="es-MX" sz="1300" spc="-1" strike="noStrike">
                          <a:solidFill>
                            <a:srgbClr val="000000"/>
                          </a:solidFill>
                          <a:latin typeface="Calibri"/>
                        </a:rPr>
                        <a:t> </a:t>
                      </a:r>
                      <a:r>
                        <a:rPr b="0" lang="es-MX" sz="1300" spc="-1" strike="noStrike">
                          <a:solidFill>
                            <a:srgbClr val="000000"/>
                          </a:solidFill>
                          <a:latin typeface="Calibri"/>
                        </a:rPr>
                        <a:t>Mensualidad</a:t>
                      </a:r>
                      <a:endParaRPr b="0" lang="es-MX" sz="1300" spc="-1" strike="noStrike">
                        <a:solidFill>
                          <a:srgbClr val="000000"/>
                        </a:solidFill>
                        <a:latin typeface="Arial"/>
                      </a:endParaRPr>
                    </a:p>
                    <a:p>
                      <a:pPr algn="ctr">
                        <a:lnSpc>
                          <a:spcPct val="87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Arial"/>
                        </a:rPr>
                        <a:t>$1,350 USD Tres meses</a:t>
                      </a:r>
                      <a:endParaRPr b="0" lang="es-MX" sz="1300" spc="-1" strike="noStrike">
                        <a:solidFill>
                          <a:srgbClr val="000000"/>
                        </a:solidFill>
                        <a:latin typeface="Arial"/>
                      </a:endParaRPr>
                    </a:p>
                    <a:p>
                      <a:pPr algn="ctr">
                        <a:lnSpc>
                          <a:spcPct val="87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Arial"/>
                        </a:rPr>
                        <a:t>$5,475 Anualidad</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tIns="55080" bIns="46800">
                      <a:noAutofit/>
                    </a:bodyPr>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$6,375 MN</a:t>
                      </a:r>
                      <a:endParaRPr b="0" lang="es-MX" sz="13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$19,625 MN</a:t>
                      </a:r>
                      <a:endParaRPr b="0" lang="es-MX" sz="1300" spc="-1" strike="noStrike">
                        <a:solidFill>
                          <a:srgbClr val="000000"/>
                        </a:solidFill>
                        <a:latin typeface="Arial"/>
                      </a:endParaRPr>
                    </a:p>
                    <a:p>
                      <a:pPr algn="ctr">
                        <a:lnSpc>
                          <a:spcPct val="95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$ 82,487.5 MN</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932760">
                <a:tc>
                  <a:txBody>
                    <a:bodyPr lIns="90000" rIns="90000" tIns="46800" bIns="46800">
                      <a:noAutofit/>
                    </a:bodyPr>
                    <a:p>
                      <a:pP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Publicidad en redes sociales de la empresa</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Anuncio de texto y un logotipo sobre la empresa o anuncio de un servicio o promoción.</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$1,950 MN Mensualidad</a:t>
                      </a:r>
                      <a:endParaRPr b="0" lang="es-MX" sz="1300" spc="-1" strike="noStrike">
                        <a:solidFill>
                          <a:srgbClr val="000000"/>
                        </a:solidFill>
                        <a:latin typeface="Arial"/>
                      </a:endParaRPr>
                    </a:p>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Arial"/>
                        </a:rPr>
                        <a:t>$5,350 MN Tres meses</a:t>
                      </a:r>
                      <a:endParaRPr b="0" lang="es-MX" sz="1300" spc="-1" strike="noStrike">
                        <a:solidFill>
                          <a:srgbClr val="000000"/>
                        </a:solidFill>
                        <a:latin typeface="Arial"/>
                      </a:endParaRPr>
                    </a:p>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Arial"/>
                        </a:rPr>
                        <a:t>$18,800 Anualidad</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$450 USD</a:t>
                      </a:r>
                      <a:r>
                        <a:rPr b="1" lang="es-MX" sz="1300" spc="-1" strike="noStrike">
                          <a:solidFill>
                            <a:srgbClr val="000000"/>
                          </a:solidFill>
                          <a:latin typeface="Calibri"/>
                        </a:rPr>
                        <a:t> </a:t>
                      </a:r>
                      <a:r>
                        <a:rPr b="0" lang="es-MX" sz="1300" spc="-1" strike="noStrike">
                          <a:solidFill>
                            <a:srgbClr val="000000"/>
                          </a:solidFill>
                          <a:latin typeface="Calibri"/>
                        </a:rPr>
                        <a:t>Mensualidad</a:t>
                      </a:r>
                      <a:endParaRPr b="0" lang="es-MX" sz="1300" spc="-1" strike="noStrike">
                        <a:solidFill>
                          <a:srgbClr val="000000"/>
                        </a:solidFill>
                        <a:latin typeface="Arial"/>
                      </a:endParaRPr>
                    </a:p>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Arial"/>
                        </a:rPr>
                        <a:t>$1,350 USD Tres meses</a:t>
                      </a:r>
                      <a:endParaRPr b="0" lang="es-MX" sz="1300" spc="-1" strike="noStrike">
                        <a:solidFill>
                          <a:srgbClr val="000000"/>
                        </a:solidFill>
                        <a:latin typeface="Arial"/>
                      </a:endParaRPr>
                    </a:p>
                    <a:p>
                      <a:pPr algn="ctr">
                        <a:lnSpc>
                          <a:spcPct val="93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Arial"/>
                        </a:rPr>
                        <a:t>$5,475 Anualidad</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tIns="46800" bIns="46800">
                      <a:noAutofit/>
                    </a:bodyPr>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$6,375 MN</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$19,625 MN</a:t>
                      </a:r>
                      <a:endParaRPr b="0" lang="es-MX" sz="1300" spc="-1" strike="noStrike">
                        <a:solidFill>
                          <a:srgbClr val="000000"/>
                        </a:solidFill>
                        <a:latin typeface="Arial"/>
                      </a:endParaRPr>
                    </a:p>
                    <a:p>
                      <a:pPr algn="ctr">
                        <a:lnSpc>
                          <a:spcPct val="102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 algn="l" pos="9434160"/>
                          <a:tab algn="l" pos="9883440"/>
                          <a:tab algn="l" pos="10332720"/>
                          <a:tab algn="l" pos="10782000"/>
                        </a:tabLst>
                      </a:pPr>
                      <a:r>
                        <a:rPr b="0" lang="es-MX" sz="1300" spc="-1" strike="noStrike">
                          <a:solidFill>
                            <a:srgbClr val="000000"/>
                          </a:solidFill>
                          <a:latin typeface="Calibri"/>
                        </a:rPr>
                        <a:t>$ 82,487.5 MN</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bl>
          </a:graphicData>
        </a:graphic>
      </p:graphicFrame>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6" name="" descr=""/>
          <p:cNvPicPr/>
          <p:nvPr/>
        </p:nvPicPr>
        <p:blipFill>
          <a:blip r:embed="rId1"/>
          <a:stretch/>
        </p:blipFill>
        <p:spPr>
          <a:xfrm>
            <a:off x="-4680" y="7230960"/>
            <a:ext cx="10085400" cy="571680"/>
          </a:xfrm>
          <a:prstGeom prst="rect">
            <a:avLst/>
          </a:prstGeom>
          <a:ln w="0">
            <a:noFill/>
          </a:ln>
        </p:spPr>
      </p:pic>
      <p:sp>
        <p:nvSpPr>
          <p:cNvPr id="177"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78" name="Line 2"/>
          <p:cNvSpPr/>
          <p:nvPr/>
        </p:nvSpPr>
        <p:spPr>
          <a:xfrm>
            <a:off x="231840" y="6181560"/>
            <a:ext cx="9539280" cy="34920"/>
          </a:xfrm>
          <a:prstGeom prst="line">
            <a:avLst/>
          </a:prstGeom>
          <a:ln w="9360">
            <a:solidFill>
              <a:srgbClr val="d9d9d9"/>
            </a:solidFill>
            <a:miter/>
          </a:ln>
        </p:spPr>
        <p:style>
          <a:lnRef idx="0"/>
          <a:fillRef idx="0"/>
          <a:effectRef idx="0"/>
          <a:fontRef idx="minor"/>
        </p:style>
      </p:sp>
      <p:sp>
        <p:nvSpPr>
          <p:cNvPr id="179" name="CustomShape 3"/>
          <p:cNvSpPr/>
          <p:nvPr/>
        </p:nvSpPr>
        <p:spPr>
          <a:xfrm>
            <a:off x="54000" y="6180120"/>
            <a:ext cx="5703840" cy="100800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6000" spc="-1" strike="noStrike">
                <a:solidFill>
                  <a:srgbClr val="000000"/>
                </a:solidFill>
                <a:latin typeface="Calibri"/>
                <a:ea typeface="DejaVu Sans"/>
              </a:rPr>
              <a:t>Contacto</a:t>
            </a:r>
            <a:endParaRPr b="0" lang="es-MX" sz="6000" spc="-1" strike="noStrike">
              <a:solidFill>
                <a:srgbClr val="000000"/>
              </a:solidFill>
              <a:latin typeface="Arial"/>
            </a:endParaRPr>
          </a:p>
        </p:txBody>
      </p:sp>
      <p:sp>
        <p:nvSpPr>
          <p:cNvPr id="180"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81" name="" descr=""/>
          <p:cNvPicPr/>
          <p:nvPr/>
        </p:nvPicPr>
        <p:blipFill>
          <a:blip r:embed="rId2"/>
          <a:stretch/>
        </p:blipFill>
        <p:spPr>
          <a:xfrm>
            <a:off x="7112160" y="399960"/>
            <a:ext cx="2801880" cy="962280"/>
          </a:xfrm>
          <a:prstGeom prst="rect">
            <a:avLst/>
          </a:prstGeom>
          <a:ln w="0">
            <a:noFill/>
          </a:ln>
        </p:spPr>
      </p:pic>
      <p:sp>
        <p:nvSpPr>
          <p:cNvPr id="182" name="CustomShape 5"/>
          <p:cNvSpPr/>
          <p:nvPr/>
        </p:nvSpPr>
        <p:spPr>
          <a:xfrm>
            <a:off x="190440" y="2225520"/>
            <a:ext cx="9580680" cy="2341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600" spc="-1" strike="noStrike">
                <a:solidFill>
                  <a:srgbClr val="595959"/>
                </a:solidFill>
                <a:latin typeface="Calibri"/>
                <a:ea typeface="DejaVu Sans"/>
              </a:rPr>
              <a:t>Ventas: </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600" spc="-1" strike="noStrike">
                <a:solidFill>
                  <a:srgbClr val="595959"/>
                </a:solidFill>
                <a:latin typeface="Calibri"/>
                <a:ea typeface="DejaVu Sans"/>
              </a:rPr>
              <a:t>Lic. Velia Torres Bermúdez</a:t>
            </a:r>
            <a:endParaRPr b="0" lang="es-MX"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600" spc="-1" strike="noStrike">
                <a:solidFill>
                  <a:srgbClr val="595959"/>
                </a:solidFill>
                <a:latin typeface="Calibri"/>
                <a:ea typeface="DejaVu Sans"/>
              </a:rPr>
              <a:t>Cel. 8999563929</a:t>
            </a:r>
            <a:endParaRPr b="0" lang="es-MX"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gn="just">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gn="ct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2000" spc="-1" strike="noStrike">
                <a:solidFill>
                  <a:srgbClr val="595959"/>
                </a:solidFill>
                <a:latin typeface="Calibri"/>
                <a:ea typeface="DejaVu Sans"/>
              </a:rPr>
              <a:t>“</a:t>
            </a:r>
            <a:r>
              <a:rPr b="0" lang="es-MX" sz="2000" spc="-1" strike="noStrike">
                <a:solidFill>
                  <a:srgbClr val="595959"/>
                </a:solidFill>
                <a:latin typeface="Calibri"/>
                <a:ea typeface="DejaVu Sans"/>
              </a:rPr>
              <a:t>Gracias por interesarse en nuestros servicios”</a:t>
            </a:r>
            <a:endParaRPr b="0" lang="es-MX" sz="20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20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20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2000" spc="-1" strike="noStrike">
              <a:solidFill>
                <a:srgbClr val="000000"/>
              </a:solid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3" name="" descr=""/>
          <p:cNvPicPr/>
          <p:nvPr/>
        </p:nvPicPr>
        <p:blipFill>
          <a:blip r:embed="rId1"/>
          <a:stretch/>
        </p:blipFill>
        <p:spPr>
          <a:xfrm>
            <a:off x="-6480" y="7229520"/>
            <a:ext cx="10085400" cy="571320"/>
          </a:xfrm>
          <a:prstGeom prst="rect">
            <a:avLst/>
          </a:prstGeom>
          <a:ln w="0">
            <a:noFill/>
          </a:ln>
        </p:spPr>
      </p:pic>
      <p:sp>
        <p:nvSpPr>
          <p:cNvPr id="94"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95" name="Line 2"/>
          <p:cNvSpPr/>
          <p:nvPr/>
        </p:nvSpPr>
        <p:spPr>
          <a:xfrm>
            <a:off x="231840" y="6181560"/>
            <a:ext cx="9539280" cy="34920"/>
          </a:xfrm>
          <a:prstGeom prst="line">
            <a:avLst/>
          </a:prstGeom>
          <a:ln w="9360">
            <a:solidFill>
              <a:srgbClr val="d9d9d9"/>
            </a:solidFill>
            <a:miter/>
          </a:ln>
        </p:spPr>
        <p:style>
          <a:lnRef idx="0"/>
          <a:fillRef idx="0"/>
          <a:effectRef idx="0"/>
          <a:fontRef idx="minor"/>
        </p:style>
      </p:sp>
      <p:sp>
        <p:nvSpPr>
          <p:cNvPr id="96" name="CustomShape 3"/>
          <p:cNvSpPr/>
          <p:nvPr/>
        </p:nvSpPr>
        <p:spPr>
          <a:xfrm>
            <a:off x="57240" y="6180120"/>
            <a:ext cx="4276800" cy="100800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6000" spc="-1" strike="noStrike">
                <a:solidFill>
                  <a:srgbClr val="404040"/>
                </a:solidFill>
                <a:latin typeface="Calibri"/>
                <a:ea typeface="DejaVu Sans"/>
              </a:rPr>
              <a:t>Presentación</a:t>
            </a:r>
            <a:endParaRPr b="0" lang="es-MX" sz="6000" spc="-1" strike="noStrike">
              <a:solidFill>
                <a:srgbClr val="000000"/>
              </a:solidFill>
              <a:latin typeface="Arial"/>
            </a:endParaRPr>
          </a:p>
        </p:txBody>
      </p:sp>
      <p:sp>
        <p:nvSpPr>
          <p:cNvPr id="97"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98" name="" descr=""/>
          <p:cNvPicPr/>
          <p:nvPr/>
        </p:nvPicPr>
        <p:blipFill>
          <a:blip r:embed="rId2"/>
          <a:stretch/>
        </p:blipFill>
        <p:spPr>
          <a:xfrm>
            <a:off x="7112160" y="399960"/>
            <a:ext cx="2801880" cy="962280"/>
          </a:xfrm>
          <a:prstGeom prst="rect">
            <a:avLst/>
          </a:prstGeom>
          <a:ln w="0">
            <a:noFill/>
          </a:ln>
        </p:spPr>
      </p:pic>
      <p:sp>
        <p:nvSpPr>
          <p:cNvPr id="99" name="CustomShape 5"/>
          <p:cNvSpPr/>
          <p:nvPr/>
        </p:nvSpPr>
        <p:spPr>
          <a:xfrm>
            <a:off x="466560" y="1098720"/>
            <a:ext cx="9088560" cy="3935160"/>
          </a:xfrm>
          <a:prstGeom prst="rect">
            <a:avLst/>
          </a:prstGeom>
          <a:noFill/>
          <a:ln w="0">
            <a:noFill/>
          </a:ln>
        </p:spPr>
        <p:style>
          <a:lnRef idx="0"/>
          <a:fillRef idx="0"/>
          <a:effectRef idx="0"/>
          <a:fontRef idx="minor"/>
        </p:style>
        <p:txBody>
          <a:bodyPr lIns="90000" rIns="90000" tIns="45000" bIns="45000">
            <a:noAutofit/>
          </a:bodyPr>
          <a:p>
            <a:pPr marL="228600" indent="-228600" algn="just">
              <a:lnSpc>
                <a:spcPct val="200000"/>
              </a:lnSpc>
              <a:buSzPct val="100000"/>
              <a:buBlip>
                <a:blip r:embed="rId3"/>
              </a:buBlip>
              <a:tabLst>
                <a:tab algn="l" pos="228600"/>
                <a:tab algn="l" pos="676080"/>
                <a:tab algn="l" pos="1125360"/>
                <a:tab algn="l" pos="1574640"/>
                <a:tab algn="l" pos="2023920"/>
                <a:tab algn="l" pos="2473200"/>
                <a:tab algn="l" pos="2922480"/>
                <a:tab algn="l" pos="3371760"/>
                <a:tab algn="l" pos="3821040"/>
                <a:tab algn="l" pos="4270320"/>
                <a:tab algn="l" pos="4719600"/>
                <a:tab algn="l" pos="5168880"/>
                <a:tab algn="l" pos="5618160"/>
                <a:tab algn="l" pos="6067080"/>
                <a:tab algn="l" pos="6516360"/>
                <a:tab algn="l" pos="6965640"/>
                <a:tab algn="l" pos="7414920"/>
                <a:tab algn="l" pos="7864200"/>
                <a:tab algn="l" pos="8313480"/>
                <a:tab algn="l" pos="8762760"/>
                <a:tab algn="l" pos="9212040"/>
                <a:tab algn="l" pos="9434160"/>
                <a:tab algn="l" pos="9883440"/>
                <a:tab algn="l" pos="10332720"/>
                <a:tab algn="l" pos="10782000"/>
              </a:tabLst>
            </a:pPr>
            <a:r>
              <a:rPr b="1" lang="es-MX" sz="2400" spc="-1" strike="noStrike">
                <a:solidFill>
                  <a:srgbClr val="007dcb"/>
                </a:solidFill>
                <a:latin typeface="Calibri"/>
                <a:ea typeface="DejaVu Sans"/>
              </a:rPr>
              <a:t>¿Quienes somos?</a:t>
            </a:r>
            <a:endParaRPr b="0" lang="es-MX" sz="2400" spc="-1" strike="noStrike">
              <a:solidFill>
                <a:srgbClr val="000000"/>
              </a:solidFill>
              <a:latin typeface="Arial"/>
            </a:endParaRPr>
          </a:p>
          <a:p>
            <a:pPr marL="228600" indent="-228600" algn="just">
              <a:lnSpc>
                <a:spcPct val="200000"/>
              </a:lnSpc>
              <a:buSzPct val="100000"/>
              <a:buBlip>
                <a:blip r:embed="rId4"/>
              </a:buBlip>
              <a:tabLst>
                <a:tab algn="l" pos="228600"/>
                <a:tab algn="l" pos="676080"/>
                <a:tab algn="l" pos="1125360"/>
                <a:tab algn="l" pos="1574640"/>
                <a:tab algn="l" pos="2023920"/>
                <a:tab algn="l" pos="2473200"/>
                <a:tab algn="l" pos="2922480"/>
                <a:tab algn="l" pos="3371760"/>
                <a:tab algn="l" pos="3821040"/>
                <a:tab algn="l" pos="4270320"/>
                <a:tab algn="l" pos="4719600"/>
                <a:tab algn="l" pos="5168880"/>
                <a:tab algn="l" pos="5618160"/>
                <a:tab algn="l" pos="6067080"/>
                <a:tab algn="l" pos="6516360"/>
                <a:tab algn="l" pos="6965640"/>
                <a:tab algn="l" pos="7414920"/>
                <a:tab algn="l" pos="7864200"/>
                <a:tab algn="l" pos="8313480"/>
                <a:tab algn="l" pos="8762760"/>
                <a:tab algn="l" pos="9212040"/>
                <a:tab algn="l" pos="9434160"/>
                <a:tab algn="l" pos="9883440"/>
                <a:tab algn="l" pos="10332720"/>
                <a:tab algn="l" pos="10782000"/>
              </a:tabLst>
            </a:pPr>
            <a:r>
              <a:rPr b="1" lang="es-MX" sz="2400" spc="-1" strike="noStrike">
                <a:solidFill>
                  <a:srgbClr val="007dcb"/>
                </a:solidFill>
                <a:latin typeface="Calibri"/>
                <a:ea typeface="DejaVu Sans"/>
              </a:rPr>
              <a:t>Misión y visión</a:t>
            </a:r>
            <a:endParaRPr b="0" lang="es-MX" sz="2400" spc="-1" strike="noStrike">
              <a:solidFill>
                <a:srgbClr val="000000"/>
              </a:solidFill>
              <a:latin typeface="Arial"/>
            </a:endParaRPr>
          </a:p>
          <a:p>
            <a:pPr marL="228600" indent="-228600" algn="just">
              <a:lnSpc>
                <a:spcPct val="200000"/>
              </a:lnSpc>
              <a:buSzPct val="100000"/>
              <a:buBlip>
                <a:blip r:embed="rId5"/>
              </a:buBlip>
              <a:tabLst>
                <a:tab algn="l" pos="228600"/>
                <a:tab algn="l" pos="676080"/>
                <a:tab algn="l" pos="1125360"/>
                <a:tab algn="l" pos="1574640"/>
                <a:tab algn="l" pos="2023920"/>
                <a:tab algn="l" pos="2473200"/>
                <a:tab algn="l" pos="2922480"/>
                <a:tab algn="l" pos="3371760"/>
                <a:tab algn="l" pos="3821040"/>
                <a:tab algn="l" pos="4270320"/>
                <a:tab algn="l" pos="4719600"/>
                <a:tab algn="l" pos="5168880"/>
                <a:tab algn="l" pos="5618160"/>
                <a:tab algn="l" pos="6067080"/>
                <a:tab algn="l" pos="6516360"/>
                <a:tab algn="l" pos="6965640"/>
                <a:tab algn="l" pos="7414920"/>
                <a:tab algn="l" pos="7864200"/>
                <a:tab algn="l" pos="8313480"/>
                <a:tab algn="l" pos="8762760"/>
                <a:tab algn="l" pos="9212040"/>
                <a:tab algn="l" pos="9434160"/>
                <a:tab algn="l" pos="9883440"/>
                <a:tab algn="l" pos="10332720"/>
                <a:tab algn="l" pos="10782000"/>
              </a:tabLst>
            </a:pPr>
            <a:r>
              <a:rPr b="1" lang="es-MX" sz="2400" spc="-1" strike="noStrike">
                <a:solidFill>
                  <a:srgbClr val="007dcb"/>
                </a:solidFill>
                <a:latin typeface="Calibri"/>
                <a:ea typeface="DejaVu Sans"/>
              </a:rPr>
              <a:t>¿Qué ofrecemos?</a:t>
            </a:r>
            <a:endParaRPr b="0" lang="es-MX" sz="2400" spc="-1" strike="noStrike">
              <a:solidFill>
                <a:srgbClr val="000000"/>
              </a:solidFill>
              <a:latin typeface="Arial"/>
            </a:endParaRPr>
          </a:p>
          <a:p>
            <a:pPr marL="228600" indent="-228600" algn="just">
              <a:lnSpc>
                <a:spcPct val="200000"/>
              </a:lnSpc>
              <a:buSzPct val="100000"/>
              <a:buBlip>
                <a:blip r:embed="rId6"/>
              </a:buBlip>
              <a:tabLst>
                <a:tab algn="l" pos="228600"/>
                <a:tab algn="l" pos="676080"/>
                <a:tab algn="l" pos="1125360"/>
                <a:tab algn="l" pos="1574640"/>
                <a:tab algn="l" pos="2023920"/>
                <a:tab algn="l" pos="2473200"/>
                <a:tab algn="l" pos="2922480"/>
                <a:tab algn="l" pos="3371760"/>
                <a:tab algn="l" pos="3821040"/>
                <a:tab algn="l" pos="4270320"/>
                <a:tab algn="l" pos="4719600"/>
                <a:tab algn="l" pos="5168880"/>
                <a:tab algn="l" pos="5618160"/>
                <a:tab algn="l" pos="6067080"/>
                <a:tab algn="l" pos="6516360"/>
                <a:tab algn="l" pos="6965640"/>
                <a:tab algn="l" pos="7414920"/>
                <a:tab algn="l" pos="7864200"/>
                <a:tab algn="l" pos="8313480"/>
                <a:tab algn="l" pos="8762760"/>
                <a:tab algn="l" pos="9212040"/>
                <a:tab algn="l" pos="9434160"/>
                <a:tab algn="l" pos="9883440"/>
                <a:tab algn="l" pos="10332720"/>
                <a:tab algn="l" pos="10782000"/>
              </a:tabLst>
            </a:pPr>
            <a:r>
              <a:rPr b="1" lang="es-MX" sz="2400" spc="-1" strike="noStrike">
                <a:solidFill>
                  <a:srgbClr val="007dcb"/>
                </a:solidFill>
                <a:latin typeface="Calibri"/>
                <a:ea typeface="DejaVu Sans"/>
              </a:rPr>
              <a:t>El crecimiento del Internet – el desafío para su empresa</a:t>
            </a:r>
            <a:endParaRPr b="0" lang="es-MX" sz="2400" spc="-1" strike="noStrike">
              <a:solidFill>
                <a:srgbClr val="000000"/>
              </a:solidFill>
              <a:latin typeface="Arial"/>
            </a:endParaRPr>
          </a:p>
          <a:p>
            <a:pPr marL="228600" indent="-228600" algn="just">
              <a:lnSpc>
                <a:spcPct val="200000"/>
              </a:lnSpc>
              <a:buSzPct val="100000"/>
              <a:buBlip>
                <a:blip r:embed="rId7"/>
              </a:buBlip>
              <a:tabLst>
                <a:tab algn="l" pos="228600"/>
                <a:tab algn="l" pos="676080"/>
                <a:tab algn="l" pos="1125360"/>
                <a:tab algn="l" pos="1574640"/>
                <a:tab algn="l" pos="2023920"/>
                <a:tab algn="l" pos="2473200"/>
                <a:tab algn="l" pos="2922480"/>
                <a:tab algn="l" pos="3371760"/>
                <a:tab algn="l" pos="3821040"/>
                <a:tab algn="l" pos="4270320"/>
                <a:tab algn="l" pos="4719600"/>
                <a:tab algn="l" pos="5168880"/>
                <a:tab algn="l" pos="5618160"/>
                <a:tab algn="l" pos="6067080"/>
                <a:tab algn="l" pos="6516360"/>
                <a:tab algn="l" pos="6965640"/>
                <a:tab algn="l" pos="7414920"/>
                <a:tab algn="l" pos="7864200"/>
                <a:tab algn="l" pos="8313480"/>
                <a:tab algn="l" pos="8762760"/>
                <a:tab algn="l" pos="9212040"/>
                <a:tab algn="l" pos="9434160"/>
                <a:tab algn="l" pos="9883440"/>
                <a:tab algn="l" pos="10332720"/>
                <a:tab algn="l" pos="10782000"/>
              </a:tabLst>
            </a:pPr>
            <a:r>
              <a:rPr b="1" lang="es-MX" sz="2400" spc="-1" strike="noStrike">
                <a:solidFill>
                  <a:srgbClr val="007dcb"/>
                </a:solidFill>
                <a:latin typeface="Calibri"/>
                <a:ea typeface="DejaVu Sans"/>
              </a:rPr>
              <a:t>Beneficios para su empresa al contratarnos</a:t>
            </a:r>
            <a:endParaRPr b="0" lang="es-MX" sz="2400" spc="-1" strike="noStrike">
              <a:solidFill>
                <a:srgbClr val="000000"/>
              </a:solidFill>
              <a:latin typeface="Arial"/>
            </a:endParaRPr>
          </a:p>
          <a:p>
            <a:pPr marL="228600" indent="-228600" algn="just">
              <a:lnSpc>
                <a:spcPct val="200000"/>
              </a:lnSpc>
              <a:buSzPct val="100000"/>
              <a:buBlip>
                <a:blip r:embed="rId8"/>
              </a:buBlip>
              <a:tabLst>
                <a:tab algn="l" pos="228600"/>
                <a:tab algn="l" pos="676080"/>
                <a:tab algn="l" pos="1125360"/>
                <a:tab algn="l" pos="1574640"/>
                <a:tab algn="l" pos="2023920"/>
                <a:tab algn="l" pos="2473200"/>
                <a:tab algn="l" pos="2922480"/>
                <a:tab algn="l" pos="3371760"/>
                <a:tab algn="l" pos="3821040"/>
                <a:tab algn="l" pos="4270320"/>
                <a:tab algn="l" pos="4719600"/>
                <a:tab algn="l" pos="5168880"/>
                <a:tab algn="l" pos="5618160"/>
                <a:tab algn="l" pos="6067080"/>
                <a:tab algn="l" pos="6516360"/>
                <a:tab algn="l" pos="6965640"/>
                <a:tab algn="l" pos="7414920"/>
                <a:tab algn="l" pos="7864200"/>
                <a:tab algn="l" pos="8313480"/>
                <a:tab algn="l" pos="8762760"/>
                <a:tab algn="l" pos="9212040"/>
                <a:tab algn="l" pos="9434160"/>
                <a:tab algn="l" pos="9883440"/>
                <a:tab algn="l" pos="10332720"/>
                <a:tab algn="l" pos="10782000"/>
              </a:tabLst>
            </a:pPr>
            <a:r>
              <a:rPr b="1" lang="es-MX" sz="2400" spc="-1" strike="noStrike">
                <a:solidFill>
                  <a:srgbClr val="007dcb"/>
                </a:solidFill>
                <a:latin typeface="Calibri"/>
                <a:ea typeface="DejaVu Sans"/>
              </a:rPr>
              <a:t>Precios</a:t>
            </a:r>
            <a:endParaRPr b="0" lang="es-MX" sz="2400" spc="-1" strike="noStrike">
              <a:solidFill>
                <a:srgbClr val="000000"/>
              </a:solidFill>
              <a:latin typeface="Arial"/>
            </a:endParaRPr>
          </a:p>
          <a:p>
            <a:pPr marL="228600" indent="-228600" algn="just">
              <a:lnSpc>
                <a:spcPct val="200000"/>
              </a:lnSpc>
              <a:buSzPct val="100000"/>
              <a:buBlip>
                <a:blip r:embed="rId9"/>
              </a:buBlip>
              <a:tabLst>
                <a:tab algn="l" pos="228600"/>
                <a:tab algn="l" pos="676080"/>
                <a:tab algn="l" pos="1125360"/>
                <a:tab algn="l" pos="1574640"/>
                <a:tab algn="l" pos="2023920"/>
                <a:tab algn="l" pos="2473200"/>
                <a:tab algn="l" pos="2922480"/>
                <a:tab algn="l" pos="3371760"/>
                <a:tab algn="l" pos="3821040"/>
                <a:tab algn="l" pos="4270320"/>
                <a:tab algn="l" pos="4719600"/>
                <a:tab algn="l" pos="5168880"/>
                <a:tab algn="l" pos="5618160"/>
                <a:tab algn="l" pos="6067080"/>
                <a:tab algn="l" pos="6516360"/>
                <a:tab algn="l" pos="6965640"/>
                <a:tab algn="l" pos="7414920"/>
                <a:tab algn="l" pos="7864200"/>
                <a:tab algn="l" pos="8313480"/>
                <a:tab algn="l" pos="8762760"/>
                <a:tab algn="l" pos="9212040"/>
                <a:tab algn="l" pos="9434160"/>
                <a:tab algn="l" pos="9883440"/>
                <a:tab algn="l" pos="10332720"/>
                <a:tab algn="l" pos="10782000"/>
              </a:tabLst>
            </a:pPr>
            <a:r>
              <a:rPr b="1" lang="es-MX" sz="2400" spc="-1" strike="noStrike">
                <a:solidFill>
                  <a:srgbClr val="007dcb"/>
                </a:solidFill>
                <a:latin typeface="Calibri"/>
                <a:ea typeface="DejaVu Sans"/>
              </a:rPr>
              <a:t>Contacto</a:t>
            </a:r>
            <a:endParaRPr b="0" lang="es-MX" sz="240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0" name="" descr=""/>
          <p:cNvPicPr/>
          <p:nvPr/>
        </p:nvPicPr>
        <p:blipFill>
          <a:blip r:embed="rId1"/>
          <a:stretch/>
        </p:blipFill>
        <p:spPr>
          <a:xfrm>
            <a:off x="-4680" y="7230960"/>
            <a:ext cx="10085400" cy="571680"/>
          </a:xfrm>
          <a:prstGeom prst="rect">
            <a:avLst/>
          </a:prstGeom>
          <a:ln w="0">
            <a:noFill/>
          </a:ln>
        </p:spPr>
      </p:pic>
      <p:sp>
        <p:nvSpPr>
          <p:cNvPr id="101"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02" name="Line 2"/>
          <p:cNvSpPr/>
          <p:nvPr/>
        </p:nvSpPr>
        <p:spPr>
          <a:xfrm>
            <a:off x="231840" y="6181560"/>
            <a:ext cx="9539280" cy="34920"/>
          </a:xfrm>
          <a:prstGeom prst="line">
            <a:avLst/>
          </a:prstGeom>
          <a:ln w="9360">
            <a:solidFill>
              <a:srgbClr val="d9d9d9"/>
            </a:solidFill>
            <a:miter/>
          </a:ln>
        </p:spPr>
        <p:style>
          <a:lnRef idx="0"/>
          <a:fillRef idx="0"/>
          <a:effectRef idx="0"/>
          <a:fontRef idx="minor"/>
        </p:style>
      </p:sp>
      <p:sp>
        <p:nvSpPr>
          <p:cNvPr id="103" name="CustomShape 3"/>
          <p:cNvSpPr/>
          <p:nvPr/>
        </p:nvSpPr>
        <p:spPr>
          <a:xfrm>
            <a:off x="54000" y="6180120"/>
            <a:ext cx="5703840" cy="100800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6000" spc="-1" strike="noStrike">
                <a:solidFill>
                  <a:srgbClr val="404040"/>
                </a:solidFill>
                <a:latin typeface="Calibri"/>
                <a:ea typeface="DejaVu Sans"/>
              </a:rPr>
              <a:t>¿Quiénes </a:t>
            </a:r>
            <a:r>
              <a:rPr b="1" lang="es-MX" sz="6000" spc="-1" strike="noStrike">
                <a:solidFill>
                  <a:srgbClr val="007dcb"/>
                </a:solidFill>
                <a:latin typeface="Calibri"/>
                <a:ea typeface="DejaVu Sans"/>
              </a:rPr>
              <a:t>somos</a:t>
            </a:r>
            <a:r>
              <a:rPr b="1" lang="es-MX" sz="6000" spc="-1" strike="noStrike">
                <a:solidFill>
                  <a:srgbClr val="404040"/>
                </a:solidFill>
                <a:latin typeface="Calibri"/>
                <a:ea typeface="DejaVu Sans"/>
              </a:rPr>
              <a:t>?</a:t>
            </a:r>
            <a:endParaRPr b="0" lang="es-MX" sz="6000" spc="-1" strike="noStrike">
              <a:solidFill>
                <a:srgbClr val="000000"/>
              </a:solidFill>
              <a:latin typeface="Arial"/>
            </a:endParaRPr>
          </a:p>
        </p:txBody>
      </p:sp>
      <p:sp>
        <p:nvSpPr>
          <p:cNvPr id="104"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05" name="" descr=""/>
          <p:cNvPicPr/>
          <p:nvPr/>
        </p:nvPicPr>
        <p:blipFill>
          <a:blip r:embed="rId2"/>
          <a:stretch/>
        </p:blipFill>
        <p:spPr>
          <a:xfrm>
            <a:off x="7112160" y="399960"/>
            <a:ext cx="2801880" cy="962280"/>
          </a:xfrm>
          <a:prstGeom prst="rect">
            <a:avLst/>
          </a:prstGeom>
          <a:ln w="0">
            <a:noFill/>
          </a:ln>
        </p:spPr>
      </p:pic>
      <p:sp>
        <p:nvSpPr>
          <p:cNvPr id="106" name="CustomShape 5"/>
          <p:cNvSpPr/>
          <p:nvPr/>
        </p:nvSpPr>
        <p:spPr>
          <a:xfrm>
            <a:off x="190440" y="2225520"/>
            <a:ext cx="9580680" cy="23418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600" spc="-1" strike="noStrike">
                <a:solidFill>
                  <a:srgbClr val="595959"/>
                </a:solidFill>
                <a:latin typeface="Calibri"/>
                <a:ea typeface="DejaVu Sans"/>
              </a:rPr>
              <a:t>     </a:t>
            </a:r>
            <a:r>
              <a:rPr b="1" i="1" lang="es-MX" sz="1600" spc="-1" strike="noStrike">
                <a:solidFill>
                  <a:srgbClr val="595959"/>
                </a:solidFill>
                <a:latin typeface="Calibri"/>
                <a:ea typeface="DejaVu Sans"/>
              </a:rPr>
              <a:t>Maketa, S.A. de C.V, </a:t>
            </a:r>
            <a:r>
              <a:rPr b="0" lang="es-MX" sz="1600" spc="-1" strike="noStrike">
                <a:solidFill>
                  <a:srgbClr val="595959"/>
                </a:solidFill>
                <a:latin typeface="Calibri"/>
                <a:ea typeface="DejaVu Sans"/>
              </a:rPr>
              <a:t>es una empresa creativa y emprendedora, donde haremos crecer su negocio y que supere los objetivos deseados.</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600" spc="-1" strike="noStrike">
                <a:solidFill>
                  <a:srgbClr val="595959"/>
                </a:solidFill>
                <a:latin typeface="Calibri"/>
                <a:ea typeface="DejaVu Sans"/>
              </a:rPr>
              <a:t>     </a:t>
            </a:r>
            <a:r>
              <a:rPr b="0" lang="es-MX" sz="1600" spc="-1" strike="noStrike">
                <a:solidFill>
                  <a:srgbClr val="595959"/>
                </a:solidFill>
                <a:latin typeface="Calibri"/>
                <a:ea typeface="DejaVu Sans"/>
              </a:rPr>
              <a:t>El diseño de páginas web es indispensable para un buen y profesional crecimiento y presencia en Internet, este le permitirá abarcar un mercado más extenso y le ayudará a sobresalir por sobre su competencia.</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600" spc="-1" strike="noStrike">
                <a:solidFill>
                  <a:srgbClr val="595959"/>
                </a:solidFill>
                <a:latin typeface="Calibri"/>
                <a:ea typeface="DejaVu Sans"/>
              </a:rPr>
              <a:t>     </a:t>
            </a:r>
            <a:r>
              <a:rPr b="0" lang="es-MX" sz="1600" spc="-1" strike="noStrike">
                <a:solidFill>
                  <a:srgbClr val="595959"/>
                </a:solidFill>
                <a:latin typeface="Calibri"/>
                <a:ea typeface="DejaVu Sans"/>
              </a:rPr>
              <a:t>Ponemos a su disposición toda nuestra experiencia y especialización para que su negocio crezca y llegue a los clientes. Usted y su negocio siempre serán lo más importante para nosotros.</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7" name="" descr=""/>
          <p:cNvPicPr/>
          <p:nvPr/>
        </p:nvPicPr>
        <p:blipFill>
          <a:blip r:embed="rId1"/>
          <a:stretch/>
        </p:blipFill>
        <p:spPr>
          <a:xfrm>
            <a:off x="-4680" y="7230960"/>
            <a:ext cx="10085400" cy="571680"/>
          </a:xfrm>
          <a:prstGeom prst="rect">
            <a:avLst/>
          </a:prstGeom>
          <a:ln w="0">
            <a:noFill/>
          </a:ln>
        </p:spPr>
      </p:pic>
      <p:sp>
        <p:nvSpPr>
          <p:cNvPr id="108"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09" name="Line 2"/>
          <p:cNvSpPr/>
          <p:nvPr/>
        </p:nvSpPr>
        <p:spPr>
          <a:xfrm>
            <a:off x="231840" y="6181560"/>
            <a:ext cx="9539280" cy="34920"/>
          </a:xfrm>
          <a:prstGeom prst="line">
            <a:avLst/>
          </a:prstGeom>
          <a:ln w="9360">
            <a:solidFill>
              <a:srgbClr val="d9d9d9"/>
            </a:solidFill>
            <a:miter/>
          </a:ln>
        </p:spPr>
        <p:style>
          <a:lnRef idx="0"/>
          <a:fillRef idx="0"/>
          <a:effectRef idx="0"/>
          <a:fontRef idx="minor"/>
        </p:style>
      </p:sp>
      <p:sp>
        <p:nvSpPr>
          <p:cNvPr id="110" name="CustomShape 3"/>
          <p:cNvSpPr/>
          <p:nvPr/>
        </p:nvSpPr>
        <p:spPr>
          <a:xfrm>
            <a:off x="409680" y="6180120"/>
            <a:ext cx="4995720" cy="100800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6000" spc="-1" strike="noStrike">
                <a:solidFill>
                  <a:srgbClr val="404040"/>
                </a:solidFill>
                <a:latin typeface="Calibri"/>
                <a:ea typeface="DejaVu Sans"/>
              </a:rPr>
              <a:t>Misión y </a:t>
            </a:r>
            <a:r>
              <a:rPr b="1" lang="es-MX" sz="6000" spc="-1" strike="noStrike">
                <a:solidFill>
                  <a:srgbClr val="007dcb"/>
                </a:solidFill>
                <a:latin typeface="Calibri"/>
                <a:ea typeface="DejaVu Sans"/>
              </a:rPr>
              <a:t>Visión</a:t>
            </a:r>
            <a:endParaRPr b="0" lang="es-MX" sz="6000" spc="-1" strike="noStrike">
              <a:solidFill>
                <a:srgbClr val="000000"/>
              </a:solidFill>
              <a:latin typeface="Arial"/>
            </a:endParaRPr>
          </a:p>
        </p:txBody>
      </p:sp>
      <p:sp>
        <p:nvSpPr>
          <p:cNvPr id="111"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12" name="" descr=""/>
          <p:cNvPicPr/>
          <p:nvPr/>
        </p:nvPicPr>
        <p:blipFill>
          <a:blip r:embed="rId2"/>
          <a:stretch/>
        </p:blipFill>
        <p:spPr>
          <a:xfrm>
            <a:off x="7112160" y="399960"/>
            <a:ext cx="2801880" cy="962280"/>
          </a:xfrm>
          <a:prstGeom prst="rect">
            <a:avLst/>
          </a:prstGeom>
          <a:ln w="0">
            <a:noFill/>
          </a:ln>
        </p:spPr>
      </p:pic>
      <p:sp>
        <p:nvSpPr>
          <p:cNvPr id="113" name="CustomShape 5"/>
          <p:cNvSpPr/>
          <p:nvPr/>
        </p:nvSpPr>
        <p:spPr>
          <a:xfrm>
            <a:off x="190440" y="2232000"/>
            <a:ext cx="9580680" cy="1874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2200" spc="-1" strike="noStrike">
                <a:solidFill>
                  <a:srgbClr val="595959"/>
                </a:solidFill>
                <a:latin typeface="Calibri"/>
                <a:ea typeface="DejaVu Sans"/>
              </a:rPr>
              <a:t>MISION:</a:t>
            </a:r>
            <a:r>
              <a:rPr b="1" i="1" lang="es-MX" sz="1600" spc="-1" strike="noStrike">
                <a:solidFill>
                  <a:srgbClr val="595959"/>
                </a:solidFill>
                <a:latin typeface="Calibri"/>
                <a:ea typeface="DejaVu Sans"/>
              </a:rPr>
              <a:t> </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600" spc="-1" strike="noStrike">
                <a:solidFill>
                  <a:srgbClr val="595959"/>
                </a:solidFill>
                <a:latin typeface="Calibri"/>
                <a:ea typeface="DejaVu Sans"/>
              </a:rPr>
              <a:t>    </a:t>
            </a:r>
            <a:r>
              <a:rPr b="0" lang="es-MX" sz="1600" spc="-1" strike="noStrike">
                <a:solidFill>
                  <a:srgbClr val="595959"/>
                </a:solidFill>
                <a:latin typeface="Calibri"/>
                <a:ea typeface="DejaVu Sans"/>
              </a:rPr>
              <a:t>Ofrecer soluciones reales a las necesidades de cada cliente que requieran nuestros servicios, cumpliendo con los requerimientos al ofrecer nuestros servicios de hospedaje web, diseño del portal del cliente y calidad en servicios gráficos diversos.</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2200" spc="-1" strike="noStrike">
                <a:solidFill>
                  <a:srgbClr val="595959"/>
                </a:solidFill>
                <a:latin typeface="Calibri"/>
                <a:ea typeface="DejaVu Sans"/>
              </a:rPr>
              <a:t>VISION:</a:t>
            </a:r>
            <a:r>
              <a:rPr b="1" i="1" lang="es-MX" sz="1600" spc="-1" strike="noStrike">
                <a:solidFill>
                  <a:srgbClr val="595959"/>
                </a:solidFill>
                <a:latin typeface="Calibri"/>
                <a:ea typeface="DejaVu Sans"/>
              </a:rPr>
              <a:t> </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600" spc="-1" strike="noStrike">
                <a:solidFill>
                  <a:srgbClr val="595959"/>
                </a:solidFill>
                <a:latin typeface="Calibri"/>
                <a:ea typeface="DejaVu Sans"/>
              </a:rPr>
              <a:t>    </a:t>
            </a:r>
            <a:r>
              <a:rPr b="0" lang="es-MX" sz="1600" spc="-1" strike="noStrike">
                <a:solidFill>
                  <a:srgbClr val="595959"/>
                </a:solidFill>
                <a:latin typeface="Calibri"/>
                <a:ea typeface="DejaVu Sans"/>
              </a:rPr>
              <a:t>Ser reconocidos como sinónimo de excelencia, tanto en atención al cliente como en los distintos servicios que ofrecemos, con un personal dispuesto a cumplir con nuevos retos y comprometidos con la excelencia, brindando una satisfacción al 100% a nuestros clientes.</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4" name="" descr=""/>
          <p:cNvPicPr/>
          <p:nvPr/>
        </p:nvPicPr>
        <p:blipFill>
          <a:blip r:embed="rId1"/>
          <a:stretch/>
        </p:blipFill>
        <p:spPr>
          <a:xfrm>
            <a:off x="-4680" y="7230960"/>
            <a:ext cx="10085400" cy="571680"/>
          </a:xfrm>
          <a:prstGeom prst="rect">
            <a:avLst/>
          </a:prstGeom>
          <a:ln w="0">
            <a:noFill/>
          </a:ln>
        </p:spPr>
      </p:pic>
      <p:sp>
        <p:nvSpPr>
          <p:cNvPr id="115"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16" name="Line 2"/>
          <p:cNvSpPr/>
          <p:nvPr/>
        </p:nvSpPr>
        <p:spPr>
          <a:xfrm>
            <a:off x="231840" y="6181560"/>
            <a:ext cx="9539280" cy="34920"/>
          </a:xfrm>
          <a:prstGeom prst="line">
            <a:avLst/>
          </a:prstGeom>
          <a:ln w="9360">
            <a:solidFill>
              <a:srgbClr val="d9d9d9"/>
            </a:solidFill>
            <a:miter/>
          </a:ln>
        </p:spPr>
        <p:style>
          <a:lnRef idx="0"/>
          <a:fillRef idx="0"/>
          <a:effectRef idx="0"/>
          <a:fontRef idx="minor"/>
        </p:style>
      </p:sp>
      <p:sp>
        <p:nvSpPr>
          <p:cNvPr id="117" name="CustomShape 3"/>
          <p:cNvSpPr/>
          <p:nvPr/>
        </p:nvSpPr>
        <p:spPr>
          <a:xfrm>
            <a:off x="54000" y="6180120"/>
            <a:ext cx="5707080" cy="100800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6000" spc="-1" strike="noStrike">
                <a:solidFill>
                  <a:srgbClr val="404040"/>
                </a:solidFill>
                <a:latin typeface="Calibri"/>
                <a:ea typeface="DejaVu Sans"/>
              </a:rPr>
              <a:t>¿Qué </a:t>
            </a:r>
            <a:r>
              <a:rPr b="1" lang="es-MX" sz="6000" spc="-1" strike="noStrike">
                <a:solidFill>
                  <a:srgbClr val="007dcb"/>
                </a:solidFill>
                <a:latin typeface="Calibri"/>
                <a:ea typeface="DejaVu Sans"/>
              </a:rPr>
              <a:t>ofrecemos</a:t>
            </a:r>
            <a:r>
              <a:rPr b="1" lang="es-MX" sz="6000" spc="-1" strike="noStrike">
                <a:solidFill>
                  <a:srgbClr val="404040"/>
                </a:solidFill>
                <a:latin typeface="Calibri"/>
                <a:ea typeface="DejaVu Sans"/>
              </a:rPr>
              <a:t>?</a:t>
            </a:r>
            <a:endParaRPr b="0" lang="es-MX" sz="6000" spc="-1" strike="noStrike">
              <a:solidFill>
                <a:srgbClr val="000000"/>
              </a:solidFill>
              <a:latin typeface="Arial"/>
            </a:endParaRPr>
          </a:p>
        </p:txBody>
      </p:sp>
      <p:sp>
        <p:nvSpPr>
          <p:cNvPr id="118"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19" name="" descr=""/>
          <p:cNvPicPr/>
          <p:nvPr/>
        </p:nvPicPr>
        <p:blipFill>
          <a:blip r:embed="rId2"/>
          <a:stretch/>
        </p:blipFill>
        <p:spPr>
          <a:xfrm>
            <a:off x="7112160" y="399960"/>
            <a:ext cx="2801880" cy="962280"/>
          </a:xfrm>
          <a:prstGeom prst="rect">
            <a:avLst/>
          </a:prstGeom>
          <a:ln w="0">
            <a:noFill/>
          </a:ln>
        </p:spPr>
      </p:pic>
      <p:sp>
        <p:nvSpPr>
          <p:cNvPr id="120" name="CustomShape 5"/>
          <p:cNvSpPr/>
          <p:nvPr/>
        </p:nvSpPr>
        <p:spPr>
          <a:xfrm>
            <a:off x="190440" y="2448000"/>
            <a:ext cx="9580680" cy="22827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marL="215640" indent="-206280">
              <a:lnSpc>
                <a:spcPct val="100000"/>
              </a:lnSpc>
              <a:tabLst>
                <a:tab algn="l" pos="0"/>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r>
              <a:rPr b="1" i="1" lang="es-MX" sz="1600" spc="-1" strike="noStrike">
                <a:solidFill>
                  <a:srgbClr val="595959"/>
                </a:solidFill>
                <a:latin typeface="Calibri"/>
                <a:ea typeface="DejaVu Sans"/>
              </a:rPr>
              <a:t>Ofrecemos </a:t>
            </a:r>
            <a:r>
              <a:rPr b="0" lang="es-MX" sz="1600" spc="-1" strike="noStrike">
                <a:solidFill>
                  <a:srgbClr val="595959"/>
                </a:solidFill>
                <a:latin typeface="Calibri"/>
                <a:ea typeface="DejaVu Sans"/>
              </a:rPr>
              <a:t>a usted los siguientes servicios:</a:t>
            </a:r>
            <a:endParaRPr b="0" lang="es-MX" sz="1600" spc="-1" strike="noStrike">
              <a:solidFill>
                <a:srgbClr val="000000"/>
              </a:solidFill>
              <a:latin typeface="Arial"/>
            </a:endParaRPr>
          </a:p>
          <a:p>
            <a:pPr marL="215640" indent="-206280">
              <a:lnSpc>
                <a:spcPct val="100000"/>
              </a:lnSpc>
              <a:tabLst>
                <a:tab algn="l" pos="0"/>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endParaRPr b="0" lang="es-MX" sz="1600" spc="-1" strike="noStrike">
              <a:solidFill>
                <a:srgbClr val="000000"/>
              </a:solidFill>
              <a:latin typeface="Arial"/>
            </a:endParaRPr>
          </a:p>
          <a:p>
            <a:pPr marL="207720" indent="-207720">
              <a:lnSpc>
                <a:spcPct val="100000"/>
              </a:lnSpc>
              <a:buSzPct val="114235"/>
              <a:buBlip>
                <a:blip r:embed="rId3"/>
              </a:buBlip>
              <a:tabLst>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r>
              <a:rPr b="0" lang="es-MX" sz="1600" spc="-1" strike="noStrike">
                <a:solidFill>
                  <a:srgbClr val="595959"/>
                </a:solidFill>
                <a:latin typeface="Calibri"/>
                <a:ea typeface="DejaVu Sans"/>
              </a:rPr>
              <a:t>Estrategias de marketing digital y en redes sociales para hacer crecer su negocio</a:t>
            </a:r>
            <a:endParaRPr b="0" lang="es-MX" sz="1600" spc="-1" strike="noStrike">
              <a:solidFill>
                <a:srgbClr val="000000"/>
              </a:solidFill>
              <a:latin typeface="Arial"/>
            </a:endParaRPr>
          </a:p>
          <a:p>
            <a:pPr marL="207720" indent="-207720">
              <a:lnSpc>
                <a:spcPct val="100000"/>
              </a:lnSpc>
              <a:buSzPct val="114235"/>
              <a:buBlip>
                <a:blip r:embed="rId4"/>
              </a:buBlip>
              <a:tabLst>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r>
              <a:rPr b="0" lang="es-MX" sz="1600" spc="-1" strike="noStrike">
                <a:solidFill>
                  <a:srgbClr val="595959"/>
                </a:solidFill>
                <a:latin typeface="Calibri"/>
                <a:ea typeface="DejaVu Sans"/>
              </a:rPr>
              <a:t>Diseño, desarrollo y mantenimiento de sitios web</a:t>
            </a:r>
            <a:endParaRPr b="0" lang="es-MX" sz="1600" spc="-1" strike="noStrike">
              <a:solidFill>
                <a:srgbClr val="000000"/>
              </a:solidFill>
              <a:latin typeface="Arial"/>
            </a:endParaRPr>
          </a:p>
          <a:p>
            <a:pPr marL="207720" indent="-207720">
              <a:lnSpc>
                <a:spcPct val="100000"/>
              </a:lnSpc>
              <a:buSzPct val="114235"/>
              <a:buBlip>
                <a:blip r:embed="rId5"/>
              </a:buBlip>
              <a:tabLst>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r>
              <a:rPr b="0" lang="es-MX" sz="1600" spc="-1" strike="noStrike">
                <a:solidFill>
                  <a:srgbClr val="595959"/>
                </a:solidFill>
                <a:latin typeface="Calibri"/>
                <a:ea typeface="DejaVu Sans"/>
              </a:rPr>
              <a:t>Registramos todo tipo de nombres de dominio y le asesoramos para encontrar el dominio mas apropiado para su empresa</a:t>
            </a:r>
            <a:endParaRPr b="0" lang="es-MX" sz="1600" spc="-1" strike="noStrike">
              <a:solidFill>
                <a:srgbClr val="000000"/>
              </a:solidFill>
              <a:latin typeface="Arial"/>
            </a:endParaRPr>
          </a:p>
          <a:p>
            <a:pPr marL="207720" indent="-207720">
              <a:lnSpc>
                <a:spcPct val="100000"/>
              </a:lnSpc>
              <a:buSzPct val="114235"/>
              <a:buBlip>
                <a:blip r:embed="rId6"/>
              </a:buBlip>
              <a:tabLst>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r>
              <a:rPr b="0" lang="es-MX" sz="1600" spc="-1" strike="noStrike">
                <a:solidFill>
                  <a:srgbClr val="595959"/>
                </a:solidFill>
                <a:latin typeface="Calibri"/>
                <a:ea typeface="DejaVu Sans"/>
              </a:rPr>
              <a:t>Administración de sitios web para que usted solo se preocupe por atender a sus clientes</a:t>
            </a:r>
            <a:endParaRPr b="0" lang="es-MX" sz="1600" spc="-1" strike="noStrike">
              <a:solidFill>
                <a:srgbClr val="000000"/>
              </a:solidFill>
              <a:latin typeface="Arial"/>
            </a:endParaRPr>
          </a:p>
          <a:p>
            <a:pPr>
              <a:lnSpc>
                <a:spcPct val="100000"/>
              </a:lnSpc>
              <a:tabLst>
                <a:tab algn="l" pos="0"/>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endParaRPr b="0" lang="es-MX" sz="1600" spc="-1" strike="noStrike">
              <a:solidFill>
                <a:srgbClr val="000000"/>
              </a:solidFill>
              <a:latin typeface="Arial"/>
            </a:endParaRPr>
          </a:p>
          <a:p>
            <a:pPr algn="ctr">
              <a:lnSpc>
                <a:spcPct val="100000"/>
              </a:lnSpc>
              <a:tabLst>
                <a:tab algn="l" pos="0"/>
                <a:tab algn="l" pos="215640"/>
                <a:tab algn="l" pos="663480"/>
                <a:tab algn="l" pos="1112760"/>
                <a:tab algn="l" pos="1562040"/>
                <a:tab algn="l" pos="2011320"/>
                <a:tab algn="l" pos="2460600"/>
                <a:tab algn="l" pos="2909880"/>
                <a:tab algn="l" pos="3358800"/>
                <a:tab algn="l" pos="3808080"/>
                <a:tab algn="l" pos="4257360"/>
                <a:tab algn="l" pos="4706640"/>
                <a:tab algn="l" pos="5155920"/>
                <a:tab algn="l" pos="5605200"/>
                <a:tab algn="l" pos="6054480"/>
                <a:tab algn="l" pos="6503760"/>
                <a:tab algn="l" pos="6953040"/>
                <a:tab algn="l" pos="7402320"/>
                <a:tab algn="l" pos="7851600"/>
                <a:tab algn="l" pos="8300880"/>
                <a:tab algn="l" pos="8750160"/>
                <a:tab algn="l" pos="9199440"/>
                <a:tab algn="l" pos="9434160"/>
                <a:tab algn="l" pos="9883440"/>
                <a:tab algn="l" pos="10332720"/>
                <a:tab algn="l" pos="10782000"/>
              </a:tabLst>
            </a:pPr>
            <a:r>
              <a:rPr b="0" lang="es-MX" sz="2000" spc="-1" strike="noStrike">
                <a:solidFill>
                  <a:srgbClr val="000000"/>
                </a:solidFill>
                <a:latin typeface="Calibri"/>
                <a:ea typeface="DejaVu Sans"/>
              </a:rPr>
              <a:t>“</a:t>
            </a:r>
            <a:r>
              <a:rPr b="0" lang="es-MX" sz="2000" spc="-1" strike="noStrike">
                <a:solidFill>
                  <a:srgbClr val="000000"/>
                </a:solidFill>
                <a:latin typeface="Calibri"/>
                <a:ea typeface="DejaVu Sans"/>
              </a:rPr>
              <a:t>Más clientes, más beneficios para su negocio”</a:t>
            </a:r>
            <a:endParaRPr b="0" lang="es-MX" sz="2000" spc="-1" strike="noStrike">
              <a:solidFill>
                <a:srgbClr val="000000"/>
              </a:solid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1" name="" descr=""/>
          <p:cNvPicPr/>
          <p:nvPr/>
        </p:nvPicPr>
        <p:blipFill>
          <a:blip r:embed="rId1"/>
          <a:stretch/>
        </p:blipFill>
        <p:spPr>
          <a:xfrm>
            <a:off x="-4680" y="7230960"/>
            <a:ext cx="10085400" cy="571680"/>
          </a:xfrm>
          <a:prstGeom prst="rect">
            <a:avLst/>
          </a:prstGeom>
          <a:ln w="0">
            <a:noFill/>
          </a:ln>
        </p:spPr>
      </p:pic>
      <p:sp>
        <p:nvSpPr>
          <p:cNvPr id="122"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23" name="Line 2"/>
          <p:cNvSpPr/>
          <p:nvPr/>
        </p:nvSpPr>
        <p:spPr>
          <a:xfrm>
            <a:off x="231840" y="6626160"/>
            <a:ext cx="9539280" cy="34920"/>
          </a:xfrm>
          <a:prstGeom prst="line">
            <a:avLst/>
          </a:prstGeom>
          <a:ln w="9360">
            <a:solidFill>
              <a:srgbClr val="d9d9d9"/>
            </a:solidFill>
            <a:miter/>
          </a:ln>
        </p:spPr>
        <p:style>
          <a:lnRef idx="0"/>
          <a:fillRef idx="0"/>
          <a:effectRef idx="0"/>
          <a:fontRef idx="minor"/>
        </p:style>
      </p:sp>
      <p:sp>
        <p:nvSpPr>
          <p:cNvPr id="124" name="CustomShape 3"/>
          <p:cNvSpPr/>
          <p:nvPr/>
        </p:nvSpPr>
        <p:spPr>
          <a:xfrm>
            <a:off x="-11160" y="6588000"/>
            <a:ext cx="10090080" cy="61128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3400" spc="-1" strike="noStrike">
                <a:solidFill>
                  <a:srgbClr val="404040"/>
                </a:solidFill>
                <a:latin typeface="Calibri"/>
                <a:ea typeface="DejaVu Sans"/>
              </a:rPr>
              <a:t>El crecimiento del Internet – </a:t>
            </a:r>
            <a:r>
              <a:rPr b="1" lang="es-MX" sz="3400" spc="-1" strike="noStrike">
                <a:solidFill>
                  <a:srgbClr val="007dcb"/>
                </a:solidFill>
                <a:latin typeface="Calibri"/>
                <a:ea typeface="DejaVu Sans"/>
              </a:rPr>
              <a:t>el desafío</a:t>
            </a:r>
            <a:r>
              <a:rPr b="1" lang="es-MX" sz="3400" spc="-1" strike="noStrike">
                <a:solidFill>
                  <a:srgbClr val="404040"/>
                </a:solidFill>
                <a:latin typeface="Calibri"/>
                <a:ea typeface="DejaVu Sans"/>
              </a:rPr>
              <a:t> para su empresa</a:t>
            </a:r>
            <a:endParaRPr b="0" lang="es-MX" sz="3400" spc="-1" strike="noStrike">
              <a:solidFill>
                <a:srgbClr val="000000"/>
              </a:solidFill>
              <a:latin typeface="Arial"/>
            </a:endParaRPr>
          </a:p>
        </p:txBody>
      </p:sp>
      <p:sp>
        <p:nvSpPr>
          <p:cNvPr id="125"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26" name="" descr=""/>
          <p:cNvPicPr/>
          <p:nvPr/>
        </p:nvPicPr>
        <p:blipFill>
          <a:blip r:embed="rId2"/>
          <a:stretch/>
        </p:blipFill>
        <p:spPr>
          <a:xfrm>
            <a:off x="7112160" y="399960"/>
            <a:ext cx="2801880" cy="962280"/>
          </a:xfrm>
          <a:prstGeom prst="rect">
            <a:avLst/>
          </a:prstGeom>
          <a:ln w="0">
            <a:noFill/>
          </a:ln>
        </p:spPr>
      </p:pic>
      <p:sp>
        <p:nvSpPr>
          <p:cNvPr id="127" name="CustomShape 5"/>
          <p:cNvSpPr/>
          <p:nvPr/>
        </p:nvSpPr>
        <p:spPr>
          <a:xfrm>
            <a:off x="190440" y="1411200"/>
            <a:ext cx="9580680" cy="5796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300" spc="-1" strike="noStrike">
                <a:solidFill>
                  <a:srgbClr val="595959"/>
                </a:solidFill>
                <a:latin typeface="Calibri"/>
                <a:ea typeface="DejaVu Sans"/>
              </a:rPr>
              <a:t>     </a:t>
            </a:r>
            <a:r>
              <a:rPr b="1" i="1" lang="es-MX" sz="1600" spc="-1" strike="noStrike">
                <a:solidFill>
                  <a:srgbClr val="595959"/>
                </a:solidFill>
                <a:latin typeface="Calibri"/>
                <a:ea typeface="DejaVu Sans"/>
              </a:rPr>
              <a:t>Durante</a:t>
            </a:r>
            <a:r>
              <a:rPr b="1" lang="es-MX" sz="1600" spc="-1" strike="noStrike">
                <a:solidFill>
                  <a:srgbClr val="595959"/>
                </a:solidFill>
                <a:latin typeface="Calibri"/>
                <a:ea typeface="DejaVu Sans"/>
              </a:rPr>
              <a:t> </a:t>
            </a:r>
            <a:r>
              <a:rPr b="0" lang="es-MX" sz="1600" spc="-1" strike="noStrike">
                <a:solidFill>
                  <a:srgbClr val="595959"/>
                </a:solidFill>
                <a:latin typeface="Calibri"/>
                <a:ea typeface="DejaVu Sans"/>
              </a:rPr>
              <a:t>los últimos quince años el crecimiento del Internet en el mundo no ha dejado de parar y Latinoamérica no podría ser la excepción. Más y más usuarios se conectan a la red cada día.</a:t>
            </a:r>
            <a:endParaRPr b="0" lang="es-MX" sz="1600" spc="-1" strike="noStrike">
              <a:solidFill>
                <a:srgbClr val="000000"/>
              </a:solidFill>
              <a:latin typeface="Arial"/>
            </a:endParaRPr>
          </a:p>
        </p:txBody>
      </p:sp>
      <p:graphicFrame>
        <p:nvGraphicFramePr>
          <p:cNvPr id="128" name="Table 6"/>
          <p:cNvGraphicFramePr/>
          <p:nvPr/>
        </p:nvGraphicFramePr>
        <p:xfrm>
          <a:off x="236520" y="2189160"/>
          <a:ext cx="4217760" cy="2644560"/>
        </p:xfrm>
        <a:graphic>
          <a:graphicData uri="http://schemas.openxmlformats.org/drawingml/2006/table">
            <a:tbl>
              <a:tblPr/>
              <a:tblGrid>
                <a:gridCol w="1002240"/>
                <a:gridCol w="998640"/>
                <a:gridCol w="968760"/>
                <a:gridCol w="1248120"/>
              </a:tblGrid>
              <a:tr h="293760">
                <a:tc>
                  <a:txBody>
                    <a:bodyPr lIns="90000" rIns="90000">
                      <a:noAutofit/>
                    </a:bodyPr>
                    <a:p>
                      <a:pPr algn="ct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300" spc="-1" strike="noStrike">
                          <a:solidFill>
                            <a:srgbClr val="000000"/>
                          </a:solidFill>
                          <a:latin typeface="Calibri"/>
                        </a:rPr>
                        <a:t>PAIS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a:noAutofit/>
                    </a:bodyPr>
                    <a:p>
                      <a:pPr algn="ct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300" spc="-1" strike="noStrike">
                          <a:solidFill>
                            <a:srgbClr val="000000"/>
                          </a:solidFill>
                          <a:latin typeface="Calibri"/>
                        </a:rPr>
                        <a:t>AÑO 2000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a:noAutofit/>
                    </a:bodyPr>
                    <a:p>
                      <a:pPr algn="ct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300" spc="-1" strike="noStrike">
                          <a:solidFill>
                            <a:srgbClr val="000000"/>
                          </a:solidFill>
                          <a:latin typeface="Calibri"/>
                        </a:rPr>
                        <a:t>AÑO 2015</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a:noAutofit/>
                    </a:bodyPr>
                    <a:p>
                      <a:pPr algn="ct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300" spc="-1" strike="noStrike">
                          <a:solidFill>
                            <a:srgbClr val="000000"/>
                          </a:solidFill>
                          <a:latin typeface="Calibri"/>
                        </a:rPr>
                        <a:t>CRECIMIENTO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r>
              <a:tr h="29412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Belice</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15,000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134,432</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896.21%</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29340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Costa Rica</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250,000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4,028,302</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1611.32%</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29412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El Salvador</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40,000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1,823,981</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4559.95%</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29376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Guatemala</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65,000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3,491,046</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5370.84%</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29412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Honduras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40,000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1,668,865</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4172.16%</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29376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México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2,712,400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59,200,000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2182.57%</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29376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Nicaragua</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50,000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1,039,787</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2079.57%</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29376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Panamá</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45,000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1,899,892</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4221.98%</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bl>
          </a:graphicData>
        </a:graphic>
      </p:graphicFrame>
      <p:pic>
        <p:nvPicPr>
          <p:cNvPr id="129" name="" descr=""/>
          <p:cNvPicPr/>
          <p:nvPr/>
        </p:nvPicPr>
        <p:blipFill>
          <a:blip r:embed="rId3"/>
          <a:stretch/>
        </p:blipFill>
        <p:spPr>
          <a:xfrm>
            <a:off x="4525920" y="2087640"/>
            <a:ext cx="5400720" cy="450036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0" name="" descr=""/>
          <p:cNvPicPr/>
          <p:nvPr/>
        </p:nvPicPr>
        <p:blipFill>
          <a:blip r:embed="rId1"/>
          <a:stretch/>
        </p:blipFill>
        <p:spPr>
          <a:xfrm>
            <a:off x="-4680" y="7230960"/>
            <a:ext cx="10085400" cy="571680"/>
          </a:xfrm>
          <a:prstGeom prst="rect">
            <a:avLst/>
          </a:prstGeom>
          <a:ln w="0">
            <a:noFill/>
          </a:ln>
        </p:spPr>
      </p:pic>
      <p:sp>
        <p:nvSpPr>
          <p:cNvPr id="131"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32" name="Line 2"/>
          <p:cNvSpPr/>
          <p:nvPr/>
        </p:nvSpPr>
        <p:spPr>
          <a:xfrm>
            <a:off x="231840" y="6626160"/>
            <a:ext cx="9539280" cy="34920"/>
          </a:xfrm>
          <a:prstGeom prst="line">
            <a:avLst/>
          </a:prstGeom>
          <a:ln w="9360">
            <a:solidFill>
              <a:srgbClr val="d9d9d9"/>
            </a:solidFill>
            <a:miter/>
          </a:ln>
        </p:spPr>
        <p:style>
          <a:lnRef idx="0"/>
          <a:fillRef idx="0"/>
          <a:effectRef idx="0"/>
          <a:fontRef idx="minor"/>
        </p:style>
      </p:sp>
      <p:sp>
        <p:nvSpPr>
          <p:cNvPr id="133" name="CustomShape 3"/>
          <p:cNvSpPr/>
          <p:nvPr/>
        </p:nvSpPr>
        <p:spPr>
          <a:xfrm>
            <a:off x="-11160" y="6588000"/>
            <a:ext cx="10090080" cy="61128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3400" spc="-1" strike="noStrike">
                <a:solidFill>
                  <a:srgbClr val="404040"/>
                </a:solidFill>
                <a:latin typeface="Calibri"/>
                <a:ea typeface="DejaVu Sans"/>
              </a:rPr>
              <a:t>El crecimiento del Internet – </a:t>
            </a:r>
            <a:r>
              <a:rPr b="1" lang="es-MX" sz="3400" spc="-1" strike="noStrike">
                <a:solidFill>
                  <a:srgbClr val="007dcb"/>
                </a:solidFill>
                <a:latin typeface="Calibri"/>
                <a:ea typeface="DejaVu Sans"/>
              </a:rPr>
              <a:t>el desafío</a:t>
            </a:r>
            <a:r>
              <a:rPr b="1" lang="es-MX" sz="3400" spc="-1" strike="noStrike">
                <a:solidFill>
                  <a:srgbClr val="404040"/>
                </a:solidFill>
                <a:latin typeface="Calibri"/>
                <a:ea typeface="DejaVu Sans"/>
              </a:rPr>
              <a:t> para su empresa</a:t>
            </a:r>
            <a:endParaRPr b="0" lang="es-MX" sz="3400" spc="-1" strike="noStrike">
              <a:solidFill>
                <a:srgbClr val="000000"/>
              </a:solidFill>
              <a:latin typeface="Arial"/>
            </a:endParaRPr>
          </a:p>
        </p:txBody>
      </p:sp>
      <p:sp>
        <p:nvSpPr>
          <p:cNvPr id="134"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35" name="" descr=""/>
          <p:cNvPicPr/>
          <p:nvPr/>
        </p:nvPicPr>
        <p:blipFill>
          <a:blip r:embed="rId2"/>
          <a:stretch/>
        </p:blipFill>
        <p:spPr>
          <a:xfrm>
            <a:off x="7112160" y="399960"/>
            <a:ext cx="2801880" cy="962280"/>
          </a:xfrm>
          <a:prstGeom prst="rect">
            <a:avLst/>
          </a:prstGeom>
          <a:ln w="0">
            <a:noFill/>
          </a:ln>
        </p:spPr>
      </p:pic>
      <p:sp>
        <p:nvSpPr>
          <p:cNvPr id="136" name="CustomShape 5"/>
          <p:cNvSpPr/>
          <p:nvPr/>
        </p:nvSpPr>
        <p:spPr>
          <a:xfrm>
            <a:off x="190440" y="1411200"/>
            <a:ext cx="9580680" cy="5796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300" spc="-1" strike="noStrike">
                <a:solidFill>
                  <a:srgbClr val="595959"/>
                </a:solidFill>
                <a:latin typeface="Calibri"/>
                <a:ea typeface="DejaVu Sans"/>
              </a:rPr>
              <a:t>     </a:t>
            </a:r>
            <a:r>
              <a:rPr b="1" i="1" lang="es-MX" sz="1600" spc="-1" strike="noStrike">
                <a:solidFill>
                  <a:srgbClr val="595959"/>
                </a:solidFill>
                <a:latin typeface="Calibri"/>
                <a:ea typeface="DejaVu Sans"/>
              </a:rPr>
              <a:t>Los</a:t>
            </a:r>
            <a:r>
              <a:rPr b="0" lang="es-MX" sz="1600" spc="-1" strike="noStrike">
                <a:solidFill>
                  <a:srgbClr val="595959"/>
                </a:solidFill>
                <a:latin typeface="Calibri"/>
                <a:ea typeface="DejaVu Sans"/>
              </a:rPr>
              <a:t> principales servicios adquiridos en la red son los siguientes:</a:t>
            </a:r>
            <a:endParaRPr b="0" lang="es-MX" sz="1600" spc="-1" strike="noStrike">
              <a:solidFill>
                <a:srgbClr val="000000"/>
              </a:solidFill>
              <a:latin typeface="Arial"/>
            </a:endParaRPr>
          </a:p>
        </p:txBody>
      </p:sp>
      <p:graphicFrame>
        <p:nvGraphicFramePr>
          <p:cNvPr id="137" name="Table 6"/>
          <p:cNvGraphicFramePr/>
          <p:nvPr/>
        </p:nvGraphicFramePr>
        <p:xfrm>
          <a:off x="411120" y="1839960"/>
          <a:ext cx="3122280" cy="3993840"/>
        </p:xfrm>
        <a:graphic>
          <a:graphicData uri="http://schemas.openxmlformats.org/drawingml/2006/table">
            <a:tbl>
              <a:tblPr/>
              <a:tblGrid>
                <a:gridCol w="2124720"/>
                <a:gridCol w="997560"/>
              </a:tblGrid>
              <a:tr h="496800">
                <a:tc>
                  <a:txBody>
                    <a:bodyPr lIns="90000" rIns="90000">
                      <a:noAutofit/>
                    </a:bodyPr>
                    <a:p>
                      <a:pPr algn="ct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300" spc="-1" strike="noStrike">
                          <a:solidFill>
                            <a:srgbClr val="000000"/>
                          </a:solidFill>
                          <a:latin typeface="Calibri"/>
                        </a:rPr>
                        <a:t>SERVICIO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a:noAutofit/>
                    </a:bodyPr>
                    <a:p>
                      <a:pPr algn="ct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300" spc="-1" strike="noStrike">
                          <a:solidFill>
                            <a:srgbClr val="000000"/>
                          </a:solidFill>
                          <a:latin typeface="Calibri"/>
                        </a:rPr>
                        <a:t>CONSUMO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r>
              <a:tr h="36072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Libros, música, películas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53.00%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33336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Computadoras y videojuegos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38.00%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29520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Ropa y accesorios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53.00%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36864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Televisores y electrónicos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29.00%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36684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Productos de salud y belleza</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33.00%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29556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Juguetes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25.00%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29520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Equipo para el hogar</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29556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Equipo deportivo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14.00%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29556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Herramientas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12.00%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29520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Alimentos y bebidas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14.00%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29520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Viajes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30.00%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bl>
          </a:graphicData>
        </a:graphic>
      </p:graphicFrame>
      <p:pic>
        <p:nvPicPr>
          <p:cNvPr id="138" name="" descr=""/>
          <p:cNvPicPr/>
          <p:nvPr/>
        </p:nvPicPr>
        <p:blipFill>
          <a:blip r:embed="rId3"/>
          <a:stretch/>
        </p:blipFill>
        <p:spPr>
          <a:xfrm>
            <a:off x="3624120" y="1846440"/>
            <a:ext cx="6178680" cy="474156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9" name="" descr=""/>
          <p:cNvPicPr/>
          <p:nvPr/>
        </p:nvPicPr>
        <p:blipFill>
          <a:blip r:embed="rId1"/>
          <a:stretch/>
        </p:blipFill>
        <p:spPr>
          <a:xfrm>
            <a:off x="-4680" y="7230960"/>
            <a:ext cx="10085400" cy="571680"/>
          </a:xfrm>
          <a:prstGeom prst="rect">
            <a:avLst/>
          </a:prstGeom>
          <a:ln w="0">
            <a:noFill/>
          </a:ln>
        </p:spPr>
      </p:pic>
      <p:sp>
        <p:nvSpPr>
          <p:cNvPr id="140"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41" name="Line 2"/>
          <p:cNvSpPr/>
          <p:nvPr/>
        </p:nvSpPr>
        <p:spPr>
          <a:xfrm>
            <a:off x="231840" y="6626160"/>
            <a:ext cx="9539280" cy="34920"/>
          </a:xfrm>
          <a:prstGeom prst="line">
            <a:avLst/>
          </a:prstGeom>
          <a:ln w="9360">
            <a:solidFill>
              <a:srgbClr val="d9d9d9"/>
            </a:solidFill>
            <a:miter/>
          </a:ln>
        </p:spPr>
        <p:style>
          <a:lnRef idx="0"/>
          <a:fillRef idx="0"/>
          <a:effectRef idx="0"/>
          <a:fontRef idx="minor"/>
        </p:style>
      </p:sp>
      <p:sp>
        <p:nvSpPr>
          <p:cNvPr id="142" name="CustomShape 3"/>
          <p:cNvSpPr/>
          <p:nvPr/>
        </p:nvSpPr>
        <p:spPr>
          <a:xfrm>
            <a:off x="-11160" y="6588000"/>
            <a:ext cx="10090080" cy="61128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3400" spc="-1" strike="noStrike">
                <a:solidFill>
                  <a:srgbClr val="404040"/>
                </a:solidFill>
                <a:latin typeface="Calibri"/>
                <a:ea typeface="DejaVu Sans"/>
              </a:rPr>
              <a:t>El crecimiento del Internet – </a:t>
            </a:r>
            <a:r>
              <a:rPr b="1" lang="es-MX" sz="3400" spc="-1" strike="noStrike">
                <a:solidFill>
                  <a:srgbClr val="007dcb"/>
                </a:solidFill>
                <a:latin typeface="Calibri"/>
                <a:ea typeface="DejaVu Sans"/>
              </a:rPr>
              <a:t>el desafío</a:t>
            </a:r>
            <a:r>
              <a:rPr b="1" lang="es-MX" sz="3400" spc="-1" strike="noStrike">
                <a:solidFill>
                  <a:srgbClr val="404040"/>
                </a:solidFill>
                <a:latin typeface="Calibri"/>
                <a:ea typeface="DejaVu Sans"/>
              </a:rPr>
              <a:t> para su empresa</a:t>
            </a:r>
            <a:endParaRPr b="0" lang="es-MX" sz="3400" spc="-1" strike="noStrike">
              <a:solidFill>
                <a:srgbClr val="000000"/>
              </a:solidFill>
              <a:latin typeface="Arial"/>
            </a:endParaRPr>
          </a:p>
        </p:txBody>
      </p:sp>
      <p:sp>
        <p:nvSpPr>
          <p:cNvPr id="143"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44" name="" descr=""/>
          <p:cNvPicPr/>
          <p:nvPr/>
        </p:nvPicPr>
        <p:blipFill>
          <a:blip r:embed="rId2"/>
          <a:stretch/>
        </p:blipFill>
        <p:spPr>
          <a:xfrm>
            <a:off x="7112160" y="399960"/>
            <a:ext cx="2801880" cy="962280"/>
          </a:xfrm>
          <a:prstGeom prst="rect">
            <a:avLst/>
          </a:prstGeom>
          <a:ln w="0">
            <a:noFill/>
          </a:ln>
        </p:spPr>
      </p:pic>
      <p:sp>
        <p:nvSpPr>
          <p:cNvPr id="145" name="CustomShape 5"/>
          <p:cNvSpPr/>
          <p:nvPr/>
        </p:nvSpPr>
        <p:spPr>
          <a:xfrm>
            <a:off x="190440" y="1411200"/>
            <a:ext cx="9580680" cy="5796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300" spc="-1" strike="noStrike">
                <a:solidFill>
                  <a:srgbClr val="595959"/>
                </a:solidFill>
                <a:latin typeface="Calibri"/>
                <a:ea typeface="DejaVu Sans"/>
              </a:rPr>
              <a:t>     </a:t>
            </a:r>
            <a:r>
              <a:rPr b="1" i="1" lang="es-MX" sz="1600" spc="-1" strike="noStrike">
                <a:solidFill>
                  <a:srgbClr val="595959"/>
                </a:solidFill>
                <a:latin typeface="Calibri"/>
                <a:ea typeface="DejaVu Sans"/>
              </a:rPr>
              <a:t>La</a:t>
            </a:r>
            <a:r>
              <a:rPr b="0" lang="es-MX" sz="1600" spc="-1" strike="noStrike">
                <a:solidFill>
                  <a:srgbClr val="595959"/>
                </a:solidFill>
                <a:latin typeface="Calibri"/>
                <a:ea typeface="DejaVu Sans"/>
              </a:rPr>
              <a:t> adquisición de estos servicios deja una derrama económica como la siguiente:</a:t>
            </a:r>
            <a:endParaRPr b="0" lang="es-MX" sz="1600" spc="-1" strike="noStrike">
              <a:solidFill>
                <a:srgbClr val="000000"/>
              </a:solidFill>
              <a:latin typeface="Arial"/>
            </a:endParaRPr>
          </a:p>
        </p:txBody>
      </p:sp>
      <p:graphicFrame>
        <p:nvGraphicFramePr>
          <p:cNvPr id="146" name="Table 6"/>
          <p:cNvGraphicFramePr/>
          <p:nvPr/>
        </p:nvGraphicFramePr>
        <p:xfrm>
          <a:off x="433440" y="1876320"/>
          <a:ext cx="2407680" cy="1763280"/>
        </p:xfrm>
        <a:graphic>
          <a:graphicData uri="http://schemas.openxmlformats.org/drawingml/2006/table">
            <a:tbl>
              <a:tblPr/>
              <a:tblGrid>
                <a:gridCol w="636840"/>
                <a:gridCol w="1770840"/>
              </a:tblGrid>
              <a:tr h="293760">
                <a:tc>
                  <a:txBody>
                    <a:bodyPr lIns="90000" rIns="90000">
                      <a:noAutofit/>
                    </a:bodyPr>
                    <a:p>
                      <a:pPr algn="ct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300" spc="-1" strike="noStrike">
                          <a:solidFill>
                            <a:srgbClr val="000000"/>
                          </a:solidFill>
                          <a:latin typeface="Calibri"/>
                        </a:rPr>
                        <a:t>AÑO</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c>
                  <a:txBody>
                    <a:bodyPr lIns="90000" rIns="90000">
                      <a:noAutofit/>
                    </a:bodyPr>
                    <a:p>
                      <a:pPr algn="ct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300" spc="-1" strike="noStrike">
                          <a:solidFill>
                            <a:srgbClr val="000000"/>
                          </a:solidFill>
                          <a:latin typeface="Calibri"/>
                        </a:rPr>
                        <a:t>BILLONES DE DOLARES</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99ff"/>
                    </a:solidFill>
                  </a:tcPr>
                </a:tc>
              </a:tr>
              <a:tr h="29412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2012</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$226.00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29412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2013</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$252.00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29340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2014</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$278.00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r h="29412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2015</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$304.00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ff"/>
                    </a:solidFill>
                  </a:tcPr>
                </a:tc>
              </a:tr>
              <a:tr h="293760">
                <a:tc>
                  <a:txBody>
                    <a:bodyPr lIns="90000" rIns="90000">
                      <a:noAutofit/>
                    </a:bodyPr>
                    <a:p>
                      <a:pP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2016</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c>
                  <a:txBody>
                    <a:bodyPr lIns="90000" rIns="90000">
                      <a:noAutofit/>
                    </a:bodyPr>
                    <a:p>
                      <a:pPr algn="r">
                        <a:lnSpc>
                          <a:spcPct val="104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0" lang="es-MX" sz="1300" spc="-1" strike="noStrike">
                          <a:solidFill>
                            <a:srgbClr val="000000"/>
                          </a:solidFill>
                          <a:latin typeface="Calibri"/>
                        </a:rPr>
                        <a:t>$327.00</a:t>
                      </a:r>
                      <a:endParaRPr b="0" lang="es-MX" sz="1300" spc="-1" strike="noStrike">
                        <a:solidFill>
                          <a:srgbClr val="000000"/>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ff"/>
                    </a:solidFill>
                  </a:tcPr>
                </a:tc>
              </a:tr>
            </a:tbl>
          </a:graphicData>
        </a:graphic>
      </p:graphicFrame>
      <p:pic>
        <p:nvPicPr>
          <p:cNvPr id="147" name="" descr=""/>
          <p:cNvPicPr/>
          <p:nvPr/>
        </p:nvPicPr>
        <p:blipFill>
          <a:blip r:embed="rId3"/>
          <a:stretch/>
        </p:blipFill>
        <p:spPr>
          <a:xfrm>
            <a:off x="2952720" y="1876320"/>
            <a:ext cx="5715000" cy="476244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8" name="" descr=""/>
          <p:cNvPicPr/>
          <p:nvPr/>
        </p:nvPicPr>
        <p:blipFill>
          <a:blip r:embed="rId1"/>
          <a:stretch/>
        </p:blipFill>
        <p:spPr>
          <a:xfrm>
            <a:off x="-4680" y="7230960"/>
            <a:ext cx="10085400" cy="571680"/>
          </a:xfrm>
          <a:prstGeom prst="rect">
            <a:avLst/>
          </a:prstGeom>
          <a:ln w="0">
            <a:noFill/>
          </a:ln>
        </p:spPr>
      </p:pic>
      <p:sp>
        <p:nvSpPr>
          <p:cNvPr id="149" name="CustomShape 1"/>
          <p:cNvSpPr/>
          <p:nvPr/>
        </p:nvSpPr>
        <p:spPr>
          <a:xfrm>
            <a:off x="322200" y="7385040"/>
            <a:ext cx="1338480" cy="2462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Maketa S.A. de C.V.</a:t>
            </a:r>
            <a:endParaRPr b="0" lang="es-MX" sz="1000" spc="-1" strike="noStrike">
              <a:solidFill>
                <a:srgbClr val="000000"/>
              </a:solidFill>
              <a:latin typeface="Arial"/>
            </a:endParaRPr>
          </a:p>
        </p:txBody>
      </p:sp>
      <p:sp>
        <p:nvSpPr>
          <p:cNvPr id="150" name="Line 2"/>
          <p:cNvSpPr/>
          <p:nvPr/>
        </p:nvSpPr>
        <p:spPr>
          <a:xfrm>
            <a:off x="231840" y="6626160"/>
            <a:ext cx="9539280" cy="34920"/>
          </a:xfrm>
          <a:prstGeom prst="line">
            <a:avLst/>
          </a:prstGeom>
          <a:ln w="9360">
            <a:solidFill>
              <a:srgbClr val="d9d9d9"/>
            </a:solidFill>
            <a:miter/>
          </a:ln>
        </p:spPr>
        <p:style>
          <a:lnRef idx="0"/>
          <a:fillRef idx="0"/>
          <a:effectRef idx="0"/>
          <a:fontRef idx="minor"/>
        </p:style>
      </p:sp>
      <p:sp>
        <p:nvSpPr>
          <p:cNvPr id="151" name="CustomShape 3"/>
          <p:cNvSpPr/>
          <p:nvPr/>
        </p:nvSpPr>
        <p:spPr>
          <a:xfrm>
            <a:off x="-11160" y="6588000"/>
            <a:ext cx="10090080" cy="611280"/>
          </a:xfrm>
          <a:prstGeom prst="rect">
            <a:avLst/>
          </a:pr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3400" spc="-1" strike="noStrike">
                <a:solidFill>
                  <a:srgbClr val="404040"/>
                </a:solidFill>
                <a:latin typeface="Calibri"/>
                <a:ea typeface="DejaVu Sans"/>
              </a:rPr>
              <a:t>El crecimiento del Internet – </a:t>
            </a:r>
            <a:r>
              <a:rPr b="1" lang="es-MX" sz="3400" spc="-1" strike="noStrike">
                <a:solidFill>
                  <a:srgbClr val="007dcb"/>
                </a:solidFill>
                <a:latin typeface="Calibri"/>
                <a:ea typeface="DejaVu Sans"/>
              </a:rPr>
              <a:t>el desafío</a:t>
            </a:r>
            <a:r>
              <a:rPr b="1" lang="es-MX" sz="3400" spc="-1" strike="noStrike">
                <a:solidFill>
                  <a:srgbClr val="404040"/>
                </a:solidFill>
                <a:latin typeface="Calibri"/>
                <a:ea typeface="DejaVu Sans"/>
              </a:rPr>
              <a:t> para su empresa</a:t>
            </a:r>
            <a:endParaRPr b="0" lang="es-MX" sz="3400" spc="-1" strike="noStrike">
              <a:solidFill>
                <a:srgbClr val="000000"/>
              </a:solidFill>
              <a:latin typeface="Arial"/>
            </a:endParaRPr>
          </a:p>
        </p:txBody>
      </p:sp>
      <p:sp>
        <p:nvSpPr>
          <p:cNvPr id="152" name="CustomShape 4"/>
          <p:cNvSpPr/>
          <p:nvPr/>
        </p:nvSpPr>
        <p:spPr>
          <a:xfrm>
            <a:off x="8178840" y="7383600"/>
            <a:ext cx="1427040" cy="2458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lang="es-MX" sz="1000" spc="-1" strike="noStrike">
                <a:solidFill>
                  <a:srgbClr val="ffffff"/>
                </a:solidFill>
                <a:latin typeface="Arial"/>
                <a:ea typeface="DejaVu Sans"/>
              </a:rPr>
              <a:t>www.maketamx.com</a:t>
            </a:r>
            <a:endParaRPr b="0" lang="es-MX" sz="1000" spc="-1" strike="noStrike">
              <a:solidFill>
                <a:srgbClr val="000000"/>
              </a:solidFill>
              <a:latin typeface="Arial"/>
            </a:endParaRPr>
          </a:p>
        </p:txBody>
      </p:sp>
      <p:pic>
        <p:nvPicPr>
          <p:cNvPr id="153" name="" descr=""/>
          <p:cNvPicPr/>
          <p:nvPr/>
        </p:nvPicPr>
        <p:blipFill>
          <a:blip r:embed="rId2"/>
          <a:stretch/>
        </p:blipFill>
        <p:spPr>
          <a:xfrm>
            <a:off x="7112160" y="399960"/>
            <a:ext cx="2801880" cy="962280"/>
          </a:xfrm>
          <a:prstGeom prst="rect">
            <a:avLst/>
          </a:prstGeom>
          <a:ln w="0">
            <a:noFill/>
          </a:ln>
        </p:spPr>
      </p:pic>
      <p:sp>
        <p:nvSpPr>
          <p:cNvPr id="154" name="CustomShape 5"/>
          <p:cNvSpPr/>
          <p:nvPr/>
        </p:nvSpPr>
        <p:spPr>
          <a:xfrm>
            <a:off x="190440" y="2635200"/>
            <a:ext cx="9580680" cy="5796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oAutofit/>
          </a:bodyPr>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300" spc="-1" strike="noStrike">
                <a:solidFill>
                  <a:srgbClr val="595959"/>
                </a:solidFill>
                <a:latin typeface="Calibri"/>
                <a:ea typeface="DejaVu Sans"/>
              </a:rPr>
              <a:t>     </a:t>
            </a:r>
            <a:r>
              <a:rPr b="1" i="1" lang="es-MX" sz="1600" spc="-1" strike="noStrike">
                <a:solidFill>
                  <a:srgbClr val="595959"/>
                </a:solidFill>
                <a:latin typeface="Calibri"/>
                <a:ea typeface="DejaVu Sans"/>
              </a:rPr>
              <a:t>Como</a:t>
            </a:r>
            <a:r>
              <a:rPr b="0" lang="es-MX" sz="1600" spc="-1" strike="noStrike">
                <a:solidFill>
                  <a:srgbClr val="595959"/>
                </a:solidFill>
                <a:latin typeface="Calibri"/>
                <a:ea typeface="DejaVu Sans"/>
              </a:rPr>
              <a:t> podemos ver, el crecimiento del consumo de productos en Internet abre la oportunidad de hacer crecer su negocio, es por ello que es fundamental contar con una página web competitiva que ofrezca sus servicios a los clientes potenciales, pero que no solo los ofrezca, si no que llegue a ellos.</a:t>
            </a: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endParaRPr b="0" lang="es-MX" sz="1600" spc="-1" strike="noStrike">
              <a:solidFill>
                <a:srgbClr val="000000"/>
              </a:solidFill>
              <a:latin typeface="Arial"/>
            </a:endParaRPr>
          </a:p>
          <a:p>
            <a:pPr>
              <a:lnSpc>
                <a:spcPct val="100000"/>
              </a:lnSpc>
              <a:tabLst>
                <a:tab algn="l" pos="0"/>
                <a:tab algn="l" pos="447480"/>
                <a:tab algn="l" pos="896760"/>
                <a:tab algn="l" pos="1346040"/>
                <a:tab algn="l" pos="1795320"/>
                <a:tab algn="l" pos="2244600"/>
                <a:tab algn="l" pos="2693880"/>
                <a:tab algn="l" pos="3143160"/>
                <a:tab algn="l" pos="3592440"/>
                <a:tab algn="l" pos="4041720"/>
                <a:tab algn="l" pos="4491000"/>
                <a:tab algn="l" pos="4940280"/>
                <a:tab algn="l" pos="5389560"/>
                <a:tab algn="l" pos="5838480"/>
                <a:tab algn="l" pos="6287760"/>
                <a:tab algn="l" pos="6737040"/>
                <a:tab algn="l" pos="7186320"/>
                <a:tab algn="l" pos="7635600"/>
                <a:tab algn="l" pos="8084880"/>
                <a:tab algn="l" pos="8534160"/>
                <a:tab algn="l" pos="8983440"/>
                <a:tab algn="l" pos="8985240"/>
                <a:tab algn="l" pos="9434160"/>
                <a:tab algn="l" pos="9883440"/>
                <a:tab algn="l" pos="10332720"/>
                <a:tab algn="l" pos="10782000"/>
              </a:tabLst>
            </a:pPr>
            <a:r>
              <a:rPr b="1" i="1" lang="es-MX" sz="1300" spc="-1" strike="noStrike">
                <a:solidFill>
                  <a:srgbClr val="595959"/>
                </a:solidFill>
                <a:latin typeface="Calibri"/>
                <a:ea typeface="DejaVu Sans"/>
              </a:rPr>
              <a:t>    </a:t>
            </a:r>
            <a:r>
              <a:rPr b="1" i="1" lang="es-MX" sz="1600" spc="-1" strike="noStrike">
                <a:solidFill>
                  <a:srgbClr val="595959"/>
                </a:solidFill>
                <a:latin typeface="Calibri"/>
                <a:ea typeface="DejaVu Sans"/>
              </a:rPr>
              <a:t>Maketa S.A. de C.V.</a:t>
            </a:r>
            <a:r>
              <a:rPr b="0" lang="es-MX" sz="1600" spc="-1" strike="noStrike">
                <a:solidFill>
                  <a:srgbClr val="595959"/>
                </a:solidFill>
                <a:latin typeface="Calibri"/>
                <a:ea typeface="DejaVu Sans"/>
              </a:rPr>
              <a:t> le ofrece a usted y su negocio publicidad efectiva en la red para que su negocio crezca y logre los objetivos deseados.</a:t>
            </a:r>
            <a:endParaRPr b="0" lang="es-MX" sz="1600" spc="-1" strike="noStrike">
              <a:solidFill>
                <a:srgbClr val="000000"/>
              </a:solid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189</TotalTime>
  <Application>LibreOffice/7.0.6.2$Windows_x86 LibreOffice_project/144abb84a525d8e30c9dbbefa69cbbf2d8d4ae3b</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2016-09-01T11:42:59Z</dcterms:created>
  <dc:creator/>
  <dc:description/>
  <dc:language>es-MX</dc:language>
  <cp:lastModifiedBy/>
  <dcterms:modified xsi:type="dcterms:W3CDTF">2016-09-02T13:21:42Z</dcterms:modified>
  <cp:revision>42</cp:revision>
  <dc:subject/>
  <dc:title>BROKER</dc:title>
</cp:coreProperties>
</file>