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100" d="100"/>
          <a:sy n="100" d="100"/>
        </p:scale>
        <p:origin x="-744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C2B50-33AE-4DD9-8191-87B71F3042F8}" type="datetimeFigureOut">
              <a:rPr lang="hu-HU" smtClean="0"/>
              <a:t>2025. 07. 23.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D78CA-3723-4AF0-8173-BBBB324854C3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708149" y="2524127"/>
            <a:ext cx="2759075" cy="1383969"/>
          </a:xfrm>
          <a:prstGeom prst="callout2">
            <a:avLst>
              <a:gd name="adj1" fmla="val -392"/>
              <a:gd name="adj2" fmla="val -18241"/>
              <a:gd name="adj3" fmla="val 1521"/>
              <a:gd name="adj4" fmla="val -18319"/>
              <a:gd name="adj5" fmla="val 116329"/>
              <a:gd name="adj6" fmla="val -18043"/>
            </a:avLst>
          </a:prstGeom>
          <a:ln w="31750"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marL="0" indent="0">
              <a:buNone/>
              <a:defRPr lang="hu-HU" dirty="0"/>
            </a:lvl1pPr>
          </a:lstStyle>
          <a:p>
            <a:pPr lvl="0"/>
            <a:r>
              <a:rPr lang="hu-HU" dirty="0" smtClean="0"/>
              <a:t>Text </a:t>
            </a:r>
          </a:p>
          <a:p>
            <a:pPr lvl="0"/>
            <a:r>
              <a:rPr lang="hu-HU" dirty="0" smtClean="0"/>
              <a:t>Hier text hinzufügen</a:t>
            </a:r>
            <a:endParaRPr lang="hu-HU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3106736" y="4257677"/>
            <a:ext cx="2759075" cy="867930"/>
          </a:xfrm>
          <a:prstGeom prst="callout2">
            <a:avLst>
              <a:gd name="adj1" fmla="val -392"/>
              <a:gd name="adj2" fmla="val -18241"/>
              <a:gd name="adj3" fmla="val 1521"/>
              <a:gd name="adj4" fmla="val -18319"/>
              <a:gd name="adj5" fmla="val 116329"/>
              <a:gd name="adj6" fmla="val -18043"/>
            </a:avLst>
          </a:prstGeom>
          <a:ln w="31750">
            <a:solidFill>
              <a:srgbClr val="FF0000"/>
            </a:solidFill>
          </a:ln>
        </p:spPr>
        <p:txBody>
          <a:bodyPr wrap="square">
            <a:spAutoFit/>
          </a:bodyPr>
          <a:lstStyle>
            <a:lvl1pPr marL="0" indent="0">
              <a:buNone/>
              <a:defRPr lang="hu-HU" dirty="0"/>
            </a:lvl1pPr>
          </a:lstStyle>
          <a:p>
            <a:pPr lvl="0"/>
            <a:r>
              <a:rPr lang="hu-HU" dirty="0" smtClean="0"/>
              <a:t>Text Hier text hinzufügen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388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C2B50-33AE-4DD9-8191-87B71F3042F8}" type="datetimeFigureOut">
              <a:rPr lang="hu-HU" smtClean="0"/>
              <a:t>2025. 07. 23.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D78CA-3723-4AF0-8173-BBBB324854C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020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Title</a:t>
            </a:r>
            <a:endParaRPr lang="hu-H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38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Title</a:t>
            </a:r>
            <a:endParaRPr lang="hu-H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708149" y="2524127"/>
            <a:ext cx="2759075" cy="480131"/>
          </a:xfrm>
        </p:spPr>
        <p:txBody>
          <a:bodyPr/>
          <a:lstStyle/>
          <a:p>
            <a:r>
              <a:rPr lang="hu-HU" dirty="0" smtClean="0"/>
              <a:t>Custom slidetext</a:t>
            </a:r>
            <a:endParaRPr lang="hu-H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106736" y="4257677"/>
            <a:ext cx="2759075" cy="867930"/>
          </a:xfrm>
        </p:spPr>
        <p:txBody>
          <a:bodyPr/>
          <a:lstStyle/>
          <a:p>
            <a:r>
              <a:rPr lang="hu-HU" smtClean="0"/>
              <a:t>Custom2 slidetext2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107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Gábor Kelemen2010</dc:creator>
  <cp:lastModifiedBy>Gábor Kelemen2010</cp:lastModifiedBy>
  <cp:revision>2</cp:revision>
  <dcterms:created xsi:type="dcterms:W3CDTF">2025-07-23T13:20:04Z</dcterms:created>
  <dcterms:modified xsi:type="dcterms:W3CDTF">2025-07-23T13:33:57Z</dcterms:modified>
</cp:coreProperties>
</file>