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4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tial Circle 1">
            <a:extLst>
              <a:ext uri="{FF2B5EF4-FFF2-40B4-BE49-F238E27FC236}">
                <a16:creationId xmlns:a16="http://schemas.microsoft.com/office/drawing/2014/main" id="{A35A2E2D-4A86-1772-E94B-1FDE7B450C6E}"/>
              </a:ext>
            </a:extLst>
          </p:cNvPr>
          <p:cNvSpPr/>
          <p:nvPr/>
        </p:nvSpPr>
        <p:spPr>
          <a:xfrm>
            <a:off x="726510" y="726510"/>
            <a:ext cx="2880986" cy="2868460"/>
          </a:xfrm>
          <a:prstGeom prst="pie">
            <a:avLst>
              <a:gd name="adj1" fmla="val 8958018"/>
              <a:gd name="adj2" fmla="val 1620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0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a b c d e f g h I j k l m n o p q r s t u v w x y z</a:t>
            </a:r>
          </a:p>
        </p:txBody>
      </p: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2</TotalTime>
  <Words>27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 New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1</cp:revision>
  <dcterms:created xsi:type="dcterms:W3CDTF">2022-07-08T11:57:58Z</dcterms:created>
  <dcterms:modified xsi:type="dcterms:W3CDTF">2022-07-08T12:00:48Z</dcterms:modified>
</cp:coreProperties>
</file>