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60" r:id="rId3"/>
  </p:sldIdLst>
  <p:sldSz cx="10080625" cy="5670550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81A042"/>
    <a:srgbClr val="9BBB59"/>
    <a:srgbClr val="4F81BD"/>
    <a:srgbClr val="3366FF"/>
    <a:srgbClr val="0099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6" d="100"/>
          <a:sy n="136" d="100"/>
        </p:scale>
        <p:origin x="91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siliu, Mihai-Alexandru (DXC Luxoft)" userId="c9e91e95-9013-42dc-afe4-6f1dfbe3cf8d" providerId="ADAL" clId="{D9BED586-4F01-4D02-A931-C711D24EF17C}"/>
    <pc:docChg chg="addSld modSld">
      <pc:chgData name="Vasiliu, Mihai-Alexandru (DXC Luxoft)" userId="c9e91e95-9013-42dc-afe4-6f1dfbe3cf8d" providerId="ADAL" clId="{D9BED586-4F01-4D02-A931-C711D24EF17C}" dt="2023-09-27T15:46:58.639" v="45" actId="20577"/>
      <pc:docMkLst>
        <pc:docMk/>
      </pc:docMkLst>
      <pc:sldChg chg="modSp add mod">
        <pc:chgData name="Vasiliu, Mihai-Alexandru (DXC Luxoft)" userId="c9e91e95-9013-42dc-afe4-6f1dfbe3cf8d" providerId="ADAL" clId="{D9BED586-4F01-4D02-A931-C711D24EF17C}" dt="2023-09-27T15:46:58.639" v="45" actId="20577"/>
        <pc:sldMkLst>
          <pc:docMk/>
          <pc:sldMk cId="301576768" sldId="262"/>
        </pc:sldMkLst>
        <pc:spChg chg="mod">
          <ac:chgData name="Vasiliu, Mihai-Alexandru (DXC Luxoft)" userId="c9e91e95-9013-42dc-afe4-6f1dfbe3cf8d" providerId="ADAL" clId="{D9BED586-4F01-4D02-A931-C711D24EF17C}" dt="2023-09-27T15:46:35.917" v="33" actId="20577"/>
          <ac:spMkLst>
            <pc:docMk/>
            <pc:sldMk cId="301576768" sldId="262"/>
            <ac:spMk id="42" creationId="{00000000-0000-0000-0000-000000000000}"/>
          </ac:spMkLst>
        </pc:spChg>
        <pc:spChg chg="mod">
          <ac:chgData name="Vasiliu, Mihai-Alexandru (DXC Luxoft)" userId="c9e91e95-9013-42dc-afe4-6f1dfbe3cf8d" providerId="ADAL" clId="{D9BED586-4F01-4D02-A931-C711D24EF17C}" dt="2023-09-27T15:46:58.639" v="45" actId="20577"/>
          <ac:spMkLst>
            <pc:docMk/>
            <pc:sldMk cId="301576768" sldId="262"/>
            <ac:spMk id="43" creationId="{00000000-0000-0000-0000-000000000000}"/>
          </ac:spMkLst>
        </pc:spChg>
        <pc:graphicFrameChg chg="mod">
          <ac:chgData name="Vasiliu, Mihai-Alexandru (DXC Luxoft)" userId="c9e91e95-9013-42dc-afe4-6f1dfbe3cf8d" providerId="ADAL" clId="{D9BED586-4F01-4D02-A931-C711D24EF17C}" dt="2023-09-27T15:43:41.054" v="6" actId="20577"/>
          <ac:graphicFrameMkLst>
            <pc:docMk/>
            <pc:sldMk cId="301576768" sldId="262"/>
            <ac:graphicFrameMk id="9" creationId="{3C6695E4-3A6A-D710-7C6D-48F839F81A3A}"/>
          </ac:graphicFrameMkLst>
        </pc:graphicFrameChg>
      </pc:sldChg>
    </pc:docChg>
  </pc:docChgLst>
  <pc:docChgLst>
    <pc:chgData name="Vasiliu, Mihai-Alexandru (DXC Luxoft)" userId="c9e91e95-9013-42dc-afe4-6f1dfbe3cf8d" providerId="ADAL" clId="{9EDF34A1-A501-443F-A6E8-35778D81E35B}"/>
    <pc:docChg chg="undo custSel addSld delSld modSld sldOrd">
      <pc:chgData name="Vasiliu, Mihai-Alexandru (DXC Luxoft)" userId="c9e91e95-9013-42dc-afe4-6f1dfbe3cf8d" providerId="ADAL" clId="{9EDF34A1-A501-443F-A6E8-35778D81E35B}" dt="2023-07-28T11:45:35.196" v="893" actId="20577"/>
      <pc:docMkLst>
        <pc:docMk/>
      </pc:docMkLst>
      <pc:sldChg chg="addSp delSp modSp mod">
        <pc:chgData name="Vasiliu, Mihai-Alexandru (DXC Luxoft)" userId="c9e91e95-9013-42dc-afe4-6f1dfbe3cf8d" providerId="ADAL" clId="{9EDF34A1-A501-443F-A6E8-35778D81E35B}" dt="2023-07-28T11:27:48.734" v="774" actId="113"/>
        <pc:sldMkLst>
          <pc:docMk/>
          <pc:sldMk cId="0" sldId="256"/>
        </pc:sldMkLst>
        <pc:spChg chg="add mod">
          <ac:chgData name="Vasiliu, Mihai-Alexandru (DXC Luxoft)" userId="c9e91e95-9013-42dc-afe4-6f1dfbe3cf8d" providerId="ADAL" clId="{9EDF34A1-A501-443F-A6E8-35778D81E35B}" dt="2023-07-10T09:39:38.969" v="155" actId="114"/>
          <ac:spMkLst>
            <pc:docMk/>
            <pc:sldMk cId="0" sldId="256"/>
            <ac:spMk id="8" creationId="{CBEB93EA-6D9E-9118-ED2D-23F83F0460F2}"/>
          </ac:spMkLst>
        </pc:spChg>
        <pc:spChg chg="mod">
          <ac:chgData name="Vasiliu, Mihai-Alexandru (DXC Luxoft)" userId="c9e91e95-9013-42dc-afe4-6f1dfbe3cf8d" providerId="ADAL" clId="{9EDF34A1-A501-443F-A6E8-35778D81E35B}" dt="2023-07-10T10:29:57.572" v="491" actId="114"/>
          <ac:spMkLst>
            <pc:docMk/>
            <pc:sldMk cId="0" sldId="256"/>
            <ac:spMk id="38" creationId="{00000000-0000-0000-0000-000000000000}"/>
          </ac:spMkLst>
        </pc:spChg>
        <pc:spChg chg="mod">
          <ac:chgData name="Vasiliu, Mihai-Alexandru (DXC Luxoft)" userId="c9e91e95-9013-42dc-afe4-6f1dfbe3cf8d" providerId="ADAL" clId="{9EDF34A1-A501-443F-A6E8-35778D81E35B}" dt="2023-07-10T09:52:41.495" v="304" actId="1076"/>
          <ac:spMkLst>
            <pc:docMk/>
            <pc:sldMk cId="0" sldId="256"/>
            <ac:spMk id="41" creationId="{00000000-0000-0000-0000-000000000000}"/>
          </ac:spMkLst>
        </pc:spChg>
        <pc:spChg chg="mod">
          <ac:chgData name="Vasiliu, Mihai-Alexandru (DXC Luxoft)" userId="c9e91e95-9013-42dc-afe4-6f1dfbe3cf8d" providerId="ADAL" clId="{9EDF34A1-A501-443F-A6E8-35778D81E35B}" dt="2023-07-10T09:40:59.082" v="194" actId="1076"/>
          <ac:spMkLst>
            <pc:docMk/>
            <pc:sldMk cId="0" sldId="256"/>
            <ac:spMk id="42" creationId="{00000000-0000-0000-0000-000000000000}"/>
          </ac:spMkLst>
        </pc:spChg>
        <pc:spChg chg="mod">
          <ac:chgData name="Vasiliu, Mihai-Alexandru (DXC Luxoft)" userId="c9e91e95-9013-42dc-afe4-6f1dfbe3cf8d" providerId="ADAL" clId="{9EDF34A1-A501-443F-A6E8-35778D81E35B}" dt="2023-07-11T08:38:36.292" v="711" actId="14100"/>
          <ac:spMkLst>
            <pc:docMk/>
            <pc:sldMk cId="0" sldId="256"/>
            <ac:spMk id="43" creationId="{00000000-0000-0000-0000-000000000000}"/>
          </ac:spMkLst>
        </pc:spChg>
        <pc:spChg chg="del mod">
          <ac:chgData name="Vasiliu, Mihai-Alexandru (DXC Luxoft)" userId="c9e91e95-9013-42dc-afe4-6f1dfbe3cf8d" providerId="ADAL" clId="{9EDF34A1-A501-443F-A6E8-35778D81E35B}" dt="2023-07-10T09:25:31.677" v="18" actId="478"/>
          <ac:spMkLst>
            <pc:docMk/>
            <pc:sldMk cId="0" sldId="256"/>
            <ac:spMk id="44" creationId="{00000000-0000-0000-0000-000000000000}"/>
          </ac:spMkLst>
        </pc:spChg>
        <pc:spChg chg="mod">
          <ac:chgData name="Vasiliu, Mihai-Alexandru (DXC Luxoft)" userId="c9e91e95-9013-42dc-afe4-6f1dfbe3cf8d" providerId="ADAL" clId="{9EDF34A1-A501-443F-A6E8-35778D81E35B}" dt="2023-07-28T11:27:48.734" v="774" actId="113"/>
          <ac:spMkLst>
            <pc:docMk/>
            <pc:sldMk cId="0" sldId="256"/>
            <ac:spMk id="45" creationId="{00000000-0000-0000-0000-000000000000}"/>
          </ac:spMkLst>
        </pc:spChg>
        <pc:graphicFrameChg chg="add del mod">
          <ac:chgData name="Vasiliu, Mihai-Alexandru (DXC Luxoft)" userId="c9e91e95-9013-42dc-afe4-6f1dfbe3cf8d" providerId="ADAL" clId="{9EDF34A1-A501-443F-A6E8-35778D81E35B}" dt="2023-07-10T09:24:53.419" v="9" actId="478"/>
          <ac:graphicFrameMkLst>
            <pc:docMk/>
            <pc:sldMk cId="0" sldId="256"/>
            <ac:graphicFrameMk id="4" creationId="{C64F038A-D0A8-F331-FDB9-7BA6E5E112F9}"/>
          </ac:graphicFrameMkLst>
        </pc:graphicFrameChg>
        <pc:graphicFrameChg chg="add mod">
          <ac:chgData name="Vasiliu, Mihai-Alexandru (DXC Luxoft)" userId="c9e91e95-9013-42dc-afe4-6f1dfbe3cf8d" providerId="ADAL" clId="{9EDF34A1-A501-443F-A6E8-35778D81E35B}" dt="2023-07-10T09:52:41.495" v="304" actId="1076"/>
          <ac:graphicFrameMkLst>
            <pc:docMk/>
            <pc:sldMk cId="0" sldId="256"/>
            <ac:graphicFrameMk id="7" creationId="{DFE70E15-B984-E56B-97CA-9D92DA435B9B}"/>
          </ac:graphicFrameMkLst>
        </pc:graphicFrameChg>
        <pc:graphicFrameChg chg="add mod">
          <ac:chgData name="Vasiliu, Mihai-Alexandru (DXC Luxoft)" userId="c9e91e95-9013-42dc-afe4-6f1dfbe3cf8d" providerId="ADAL" clId="{9EDF34A1-A501-443F-A6E8-35778D81E35B}" dt="2023-07-10T09:40:44.469" v="192" actId="1076"/>
          <ac:graphicFrameMkLst>
            <pc:docMk/>
            <pc:sldMk cId="0" sldId="256"/>
            <ac:graphicFrameMk id="9" creationId="{3C6695E4-3A6A-D710-7C6D-48F839F81A3A}"/>
          </ac:graphicFrameMkLst>
        </pc:graphicFrameChg>
        <pc:graphicFrameChg chg="del">
          <ac:chgData name="Vasiliu, Mihai-Alexandru (DXC Luxoft)" userId="c9e91e95-9013-42dc-afe4-6f1dfbe3cf8d" providerId="ADAL" clId="{9EDF34A1-A501-443F-A6E8-35778D81E35B}" dt="2023-07-10T09:23:53.688" v="0" actId="478"/>
          <ac:graphicFrameMkLst>
            <pc:docMk/>
            <pc:sldMk cId="0" sldId="256"/>
            <ac:graphicFrameMk id="39" creationId="{00000000-0000-0000-0000-000000000000}"/>
          </ac:graphicFrameMkLst>
        </pc:graphicFrameChg>
        <pc:graphicFrameChg chg="mod">
          <ac:chgData name="Vasiliu, Mihai-Alexandru (DXC Luxoft)" userId="c9e91e95-9013-42dc-afe4-6f1dfbe3cf8d" providerId="ADAL" clId="{9EDF34A1-A501-443F-A6E8-35778D81E35B}" dt="2023-07-10T09:27:00.075" v="40" actId="14100"/>
          <ac:graphicFrameMkLst>
            <pc:docMk/>
            <pc:sldMk cId="0" sldId="256"/>
            <ac:graphicFrameMk id="40" creationId="{00000000-0000-0000-0000-000000000000}"/>
          </ac:graphicFrameMkLst>
        </pc:graphicFrameChg>
      </pc:sldChg>
      <pc:sldChg chg="modSp del mod">
        <pc:chgData name="Vasiliu, Mihai-Alexandru (DXC Luxoft)" userId="c9e91e95-9013-42dc-afe4-6f1dfbe3cf8d" providerId="ADAL" clId="{9EDF34A1-A501-443F-A6E8-35778D81E35B}" dt="2023-07-10T09:58:48.950" v="334" actId="47"/>
        <pc:sldMkLst>
          <pc:docMk/>
          <pc:sldMk cId="0" sldId="257"/>
        </pc:sldMkLst>
        <pc:spChg chg="mod">
          <ac:chgData name="Vasiliu, Mihai-Alexandru (DXC Luxoft)" userId="c9e91e95-9013-42dc-afe4-6f1dfbe3cf8d" providerId="ADAL" clId="{9EDF34A1-A501-443F-A6E8-35778D81E35B}" dt="2023-07-10T09:57:54.728" v="317" actId="6549"/>
          <ac:spMkLst>
            <pc:docMk/>
            <pc:sldMk cId="0" sldId="257"/>
            <ac:spMk id="46" creationId="{00000000-0000-0000-0000-000000000000}"/>
          </ac:spMkLst>
        </pc:spChg>
      </pc:sldChg>
      <pc:sldChg chg="addSp delSp modSp mod ord modShow">
        <pc:chgData name="Vasiliu, Mihai-Alexandru (DXC Luxoft)" userId="c9e91e95-9013-42dc-afe4-6f1dfbe3cf8d" providerId="ADAL" clId="{9EDF34A1-A501-443F-A6E8-35778D81E35B}" dt="2023-07-28T11:29:35.662" v="812" actId="729"/>
        <pc:sldMkLst>
          <pc:docMk/>
          <pc:sldMk cId="0" sldId="258"/>
        </pc:sldMkLst>
        <pc:spChg chg="add del mod">
          <ac:chgData name="Vasiliu, Mihai-Alexandru (DXC Luxoft)" userId="c9e91e95-9013-42dc-afe4-6f1dfbe3cf8d" providerId="ADAL" clId="{9EDF34A1-A501-443F-A6E8-35778D81E35B}" dt="2023-07-11T08:38:57.156" v="714" actId="478"/>
          <ac:spMkLst>
            <pc:docMk/>
            <pc:sldMk cId="0" sldId="258"/>
            <ac:spMk id="2" creationId="{8C45B7F9-C87F-0078-4C33-ABA4FAA13DD1}"/>
          </ac:spMkLst>
        </pc:spChg>
        <pc:spChg chg="add mod">
          <ac:chgData name="Vasiliu, Mihai-Alexandru (DXC Luxoft)" userId="c9e91e95-9013-42dc-afe4-6f1dfbe3cf8d" providerId="ADAL" clId="{9EDF34A1-A501-443F-A6E8-35778D81E35B}" dt="2023-07-28T11:28:34.362" v="793" actId="113"/>
          <ac:spMkLst>
            <pc:docMk/>
            <pc:sldMk cId="0" sldId="258"/>
            <ac:spMk id="5" creationId="{31A89589-36BA-5A20-AA55-A886CA77B9E0}"/>
          </ac:spMkLst>
        </pc:spChg>
        <pc:spChg chg="mod">
          <ac:chgData name="Vasiliu, Mihai-Alexandru (DXC Luxoft)" userId="c9e91e95-9013-42dc-afe4-6f1dfbe3cf8d" providerId="ADAL" clId="{9EDF34A1-A501-443F-A6E8-35778D81E35B}" dt="2023-07-10T10:32:00.246" v="499" actId="20577"/>
          <ac:spMkLst>
            <pc:docMk/>
            <pc:sldMk cId="0" sldId="258"/>
            <ac:spMk id="55" creationId="{00000000-0000-0000-0000-000000000000}"/>
          </ac:spMkLst>
        </pc:spChg>
        <pc:spChg chg="del">
          <ac:chgData name="Vasiliu, Mihai-Alexandru (DXC Luxoft)" userId="c9e91e95-9013-42dc-afe4-6f1dfbe3cf8d" providerId="ADAL" clId="{9EDF34A1-A501-443F-A6E8-35778D81E35B}" dt="2023-07-10T09:43:08.482" v="207" actId="478"/>
          <ac:spMkLst>
            <pc:docMk/>
            <pc:sldMk cId="0" sldId="258"/>
            <ac:spMk id="56" creationId="{00000000-0000-0000-0000-000000000000}"/>
          </ac:spMkLst>
        </pc:spChg>
        <pc:graphicFrameChg chg="add mod">
          <ac:chgData name="Vasiliu, Mihai-Alexandru (DXC Luxoft)" userId="c9e91e95-9013-42dc-afe4-6f1dfbe3cf8d" providerId="ADAL" clId="{9EDF34A1-A501-443F-A6E8-35778D81E35B}" dt="2023-07-10T10:27:08.324" v="467" actId="207"/>
          <ac:graphicFrameMkLst>
            <pc:docMk/>
            <pc:sldMk cId="0" sldId="258"/>
            <ac:graphicFrameMk id="4" creationId="{CE454A41-C61E-0E72-AE83-93F2915F5617}"/>
          </ac:graphicFrameMkLst>
        </pc:graphicFrameChg>
        <pc:graphicFrameChg chg="del">
          <ac:chgData name="Vasiliu, Mihai-Alexandru (DXC Luxoft)" userId="c9e91e95-9013-42dc-afe4-6f1dfbe3cf8d" providerId="ADAL" clId="{9EDF34A1-A501-443F-A6E8-35778D81E35B}" dt="2023-07-10T09:43:04.713" v="205" actId="478"/>
          <ac:graphicFrameMkLst>
            <pc:docMk/>
            <pc:sldMk cId="0" sldId="258"/>
            <ac:graphicFrameMk id="53" creationId="{00000000-0000-0000-0000-000000000000}"/>
          </ac:graphicFrameMkLst>
        </pc:graphicFrameChg>
        <pc:graphicFrameChg chg="del">
          <ac:chgData name="Vasiliu, Mihai-Alexandru (DXC Luxoft)" userId="c9e91e95-9013-42dc-afe4-6f1dfbe3cf8d" providerId="ADAL" clId="{9EDF34A1-A501-443F-A6E8-35778D81E35B}" dt="2023-07-10T09:43:06.021" v="206" actId="478"/>
          <ac:graphicFrameMkLst>
            <pc:docMk/>
            <pc:sldMk cId="0" sldId="258"/>
            <ac:graphicFrameMk id="54" creationId="{00000000-0000-0000-0000-000000000000}"/>
          </ac:graphicFrameMkLst>
        </pc:graphicFrameChg>
      </pc:sldChg>
      <pc:sldChg chg="delSp modSp add mod ord modShow">
        <pc:chgData name="Vasiliu, Mihai-Alexandru (DXC Luxoft)" userId="c9e91e95-9013-42dc-afe4-6f1dfbe3cf8d" providerId="ADAL" clId="{9EDF34A1-A501-443F-A6E8-35778D81E35B}" dt="2023-07-28T11:29:40.220" v="813" actId="729"/>
        <pc:sldMkLst>
          <pc:docMk/>
          <pc:sldMk cId="3804942318" sldId="259"/>
        </pc:sldMkLst>
        <pc:spChg chg="del">
          <ac:chgData name="Vasiliu, Mihai-Alexandru (DXC Luxoft)" userId="c9e91e95-9013-42dc-afe4-6f1dfbe3cf8d" providerId="ADAL" clId="{9EDF34A1-A501-443F-A6E8-35778D81E35B}" dt="2023-07-10T09:58:46.947" v="333" actId="478"/>
          <ac:spMkLst>
            <pc:docMk/>
            <pc:sldMk cId="3804942318" sldId="259"/>
            <ac:spMk id="8" creationId="{CBEB93EA-6D9E-9118-ED2D-23F83F0460F2}"/>
          </ac:spMkLst>
        </pc:spChg>
        <pc:spChg chg="mod">
          <ac:chgData name="Vasiliu, Mihai-Alexandru (DXC Luxoft)" userId="c9e91e95-9013-42dc-afe4-6f1dfbe3cf8d" providerId="ADAL" clId="{9EDF34A1-A501-443F-A6E8-35778D81E35B}" dt="2023-07-10T09:58:45.566" v="332"/>
          <ac:spMkLst>
            <pc:docMk/>
            <pc:sldMk cId="3804942318" sldId="259"/>
            <ac:spMk id="38" creationId="{00000000-0000-0000-0000-000000000000}"/>
          </ac:spMkLst>
        </pc:spChg>
        <pc:spChg chg="mod">
          <ac:chgData name="Vasiliu, Mihai-Alexandru (DXC Luxoft)" userId="c9e91e95-9013-42dc-afe4-6f1dfbe3cf8d" providerId="ADAL" clId="{9EDF34A1-A501-443F-A6E8-35778D81E35B}" dt="2023-07-10T10:46:33.098" v="568" actId="1076"/>
          <ac:spMkLst>
            <pc:docMk/>
            <pc:sldMk cId="3804942318" sldId="259"/>
            <ac:spMk id="41" creationId="{00000000-0000-0000-0000-000000000000}"/>
          </ac:spMkLst>
        </pc:spChg>
        <pc:spChg chg="mod">
          <ac:chgData name="Vasiliu, Mihai-Alexandru (DXC Luxoft)" userId="c9e91e95-9013-42dc-afe4-6f1dfbe3cf8d" providerId="ADAL" clId="{9EDF34A1-A501-443F-A6E8-35778D81E35B}" dt="2023-07-10T10:46:31.027" v="567" actId="1076"/>
          <ac:spMkLst>
            <pc:docMk/>
            <pc:sldMk cId="3804942318" sldId="259"/>
            <ac:spMk id="42" creationId="{00000000-0000-0000-0000-000000000000}"/>
          </ac:spMkLst>
        </pc:spChg>
        <pc:spChg chg="mod">
          <ac:chgData name="Vasiliu, Mihai-Alexandru (DXC Luxoft)" userId="c9e91e95-9013-42dc-afe4-6f1dfbe3cf8d" providerId="ADAL" clId="{9EDF34A1-A501-443F-A6E8-35778D81E35B}" dt="2023-07-11T08:38:42.055" v="713" actId="14100"/>
          <ac:spMkLst>
            <pc:docMk/>
            <pc:sldMk cId="3804942318" sldId="259"/>
            <ac:spMk id="43" creationId="{00000000-0000-0000-0000-000000000000}"/>
          </ac:spMkLst>
        </pc:spChg>
        <pc:spChg chg="mod">
          <ac:chgData name="Vasiliu, Mihai-Alexandru (DXC Luxoft)" userId="c9e91e95-9013-42dc-afe4-6f1dfbe3cf8d" providerId="ADAL" clId="{9EDF34A1-A501-443F-A6E8-35778D81E35B}" dt="2023-07-28T11:28:58.065" v="799" actId="113"/>
          <ac:spMkLst>
            <pc:docMk/>
            <pc:sldMk cId="3804942318" sldId="259"/>
            <ac:spMk id="45" creationId="{00000000-0000-0000-0000-000000000000}"/>
          </ac:spMkLst>
        </pc:spChg>
        <pc:graphicFrameChg chg="mod">
          <ac:chgData name="Vasiliu, Mihai-Alexandru (DXC Luxoft)" userId="c9e91e95-9013-42dc-afe4-6f1dfbe3cf8d" providerId="ADAL" clId="{9EDF34A1-A501-443F-A6E8-35778D81E35B}" dt="2023-07-10T10:00:14.305" v="386" actId="14100"/>
          <ac:graphicFrameMkLst>
            <pc:docMk/>
            <pc:sldMk cId="3804942318" sldId="259"/>
            <ac:graphicFrameMk id="7" creationId="{DFE70E15-B984-E56B-97CA-9D92DA435B9B}"/>
          </ac:graphicFrameMkLst>
        </pc:graphicFrameChg>
        <pc:graphicFrameChg chg="mod">
          <ac:chgData name="Vasiliu, Mihai-Alexandru (DXC Luxoft)" userId="c9e91e95-9013-42dc-afe4-6f1dfbe3cf8d" providerId="ADAL" clId="{9EDF34A1-A501-443F-A6E8-35778D81E35B}" dt="2023-07-10T10:00:30.913" v="395" actId="20577"/>
          <ac:graphicFrameMkLst>
            <pc:docMk/>
            <pc:sldMk cId="3804942318" sldId="259"/>
            <ac:graphicFrameMk id="9" creationId="{3C6695E4-3A6A-D710-7C6D-48F839F81A3A}"/>
          </ac:graphicFrameMkLst>
        </pc:graphicFrameChg>
      </pc:sldChg>
      <pc:sldChg chg="modSp add mod">
        <pc:chgData name="Vasiliu, Mihai-Alexandru (DXC Luxoft)" userId="c9e91e95-9013-42dc-afe4-6f1dfbe3cf8d" providerId="ADAL" clId="{9EDF34A1-A501-443F-A6E8-35778D81E35B}" dt="2023-07-28T11:39:39.240" v="843" actId="20577"/>
        <pc:sldMkLst>
          <pc:docMk/>
          <pc:sldMk cId="3889191601" sldId="260"/>
        </pc:sldMkLst>
        <pc:spChg chg="mod">
          <ac:chgData name="Vasiliu, Mihai-Alexandru (DXC Luxoft)" userId="c9e91e95-9013-42dc-afe4-6f1dfbe3cf8d" providerId="ADAL" clId="{9EDF34A1-A501-443F-A6E8-35778D81E35B}" dt="2023-07-28T11:28:46.604" v="798" actId="14100"/>
          <ac:spMkLst>
            <pc:docMk/>
            <pc:sldMk cId="3889191601" sldId="260"/>
            <ac:spMk id="5" creationId="{31A89589-36BA-5A20-AA55-A886CA77B9E0}"/>
          </ac:spMkLst>
        </pc:spChg>
        <pc:spChg chg="mod">
          <ac:chgData name="Vasiliu, Mihai-Alexandru (DXC Luxoft)" userId="c9e91e95-9013-42dc-afe4-6f1dfbe3cf8d" providerId="ADAL" clId="{9EDF34A1-A501-443F-A6E8-35778D81E35B}" dt="2023-07-28T11:39:39.240" v="843" actId="20577"/>
          <ac:spMkLst>
            <pc:docMk/>
            <pc:sldMk cId="3889191601" sldId="260"/>
            <ac:spMk id="55" creationId="{00000000-0000-0000-0000-000000000000}"/>
          </ac:spMkLst>
        </pc:spChg>
        <pc:graphicFrameChg chg="mod">
          <ac:chgData name="Vasiliu, Mihai-Alexandru (DXC Luxoft)" userId="c9e91e95-9013-42dc-afe4-6f1dfbe3cf8d" providerId="ADAL" clId="{9EDF34A1-A501-443F-A6E8-35778D81E35B}" dt="2023-07-28T11:39:07.857" v="839" actId="207"/>
          <ac:graphicFrameMkLst>
            <pc:docMk/>
            <pc:sldMk cId="3889191601" sldId="260"/>
            <ac:graphicFrameMk id="4" creationId="{CE454A41-C61E-0E72-AE83-93F2915F5617}"/>
          </ac:graphicFrameMkLst>
        </pc:graphicFrameChg>
      </pc:sldChg>
      <pc:sldChg chg="modSp add mod">
        <pc:chgData name="Vasiliu, Mihai-Alexandru (DXC Luxoft)" userId="c9e91e95-9013-42dc-afe4-6f1dfbe3cf8d" providerId="ADAL" clId="{9EDF34A1-A501-443F-A6E8-35778D81E35B}" dt="2023-07-28T11:45:35.196" v="893" actId="20577"/>
        <pc:sldMkLst>
          <pc:docMk/>
          <pc:sldMk cId="1434186902" sldId="261"/>
        </pc:sldMkLst>
        <pc:spChg chg="mod">
          <ac:chgData name="Vasiliu, Mihai-Alexandru (DXC Luxoft)" userId="c9e91e95-9013-42dc-afe4-6f1dfbe3cf8d" providerId="ADAL" clId="{9EDF34A1-A501-443F-A6E8-35778D81E35B}" dt="2023-07-28T11:43:36.660" v="869" actId="20577"/>
          <ac:spMkLst>
            <pc:docMk/>
            <pc:sldMk cId="1434186902" sldId="261"/>
            <ac:spMk id="41" creationId="{00000000-0000-0000-0000-000000000000}"/>
          </ac:spMkLst>
        </pc:spChg>
        <pc:spChg chg="mod">
          <ac:chgData name="Vasiliu, Mihai-Alexandru (DXC Luxoft)" userId="c9e91e95-9013-42dc-afe4-6f1dfbe3cf8d" providerId="ADAL" clId="{9EDF34A1-A501-443F-A6E8-35778D81E35B}" dt="2023-07-28T11:41:58.138" v="865" actId="20577"/>
          <ac:spMkLst>
            <pc:docMk/>
            <pc:sldMk cId="1434186902" sldId="261"/>
            <ac:spMk id="42" creationId="{00000000-0000-0000-0000-000000000000}"/>
          </ac:spMkLst>
        </pc:spChg>
        <pc:spChg chg="mod">
          <ac:chgData name="Vasiliu, Mihai-Alexandru (DXC Luxoft)" userId="c9e91e95-9013-42dc-afe4-6f1dfbe3cf8d" providerId="ADAL" clId="{9EDF34A1-A501-443F-A6E8-35778D81E35B}" dt="2023-07-28T11:45:35.196" v="893" actId="20577"/>
          <ac:spMkLst>
            <pc:docMk/>
            <pc:sldMk cId="1434186902" sldId="261"/>
            <ac:spMk id="43" creationId="{00000000-0000-0000-0000-000000000000}"/>
          </ac:spMkLst>
        </pc:spChg>
        <pc:spChg chg="mod">
          <ac:chgData name="Vasiliu, Mihai-Alexandru (DXC Luxoft)" userId="c9e91e95-9013-42dc-afe4-6f1dfbe3cf8d" providerId="ADAL" clId="{9EDF34A1-A501-443F-A6E8-35778D81E35B}" dt="2023-07-28T11:29:08.806" v="807" actId="6549"/>
          <ac:spMkLst>
            <pc:docMk/>
            <pc:sldMk cId="1434186902" sldId="261"/>
            <ac:spMk id="45" creationId="{00000000-0000-0000-0000-000000000000}"/>
          </ac:spMkLst>
        </pc:spChg>
        <pc:graphicFrameChg chg="mod">
          <ac:chgData name="Vasiliu, Mihai-Alexandru (DXC Luxoft)" userId="c9e91e95-9013-42dc-afe4-6f1dfbe3cf8d" providerId="ADAL" clId="{9EDF34A1-A501-443F-A6E8-35778D81E35B}" dt="2023-07-28T11:29:16.761" v="811" actId="20577"/>
          <ac:graphicFrameMkLst>
            <pc:docMk/>
            <pc:sldMk cId="1434186902" sldId="261"/>
            <ac:graphicFrameMk id="9" creationId="{3C6695E4-3A6A-D710-7C6D-48F839F81A3A}"/>
          </ac:graphicFrameMkLst>
        </pc:graphicFrameChg>
      </pc:sldChg>
    </pc:docChg>
  </pc:docChgLst>
  <pc:docChgLst>
    <pc:chgData name="Vasiliu, Mihai-Alexandru (DXC Luxoft)" userId="c9e91e95-9013-42dc-afe4-6f1dfbe3cf8d" providerId="ADAL" clId="{8E4D3C29-FCB9-483F-B714-301B4D289C68}"/>
    <pc:docChg chg="custSel delSld modSld">
      <pc:chgData name="Vasiliu, Mihai-Alexandru (DXC Luxoft)" userId="c9e91e95-9013-42dc-afe4-6f1dfbe3cf8d" providerId="ADAL" clId="{8E4D3C29-FCB9-483F-B714-301B4D289C68}" dt="2024-05-22T10:50:30.089" v="53" actId="27918"/>
      <pc:docMkLst>
        <pc:docMk/>
      </pc:docMkLst>
      <pc:sldChg chg="del">
        <pc:chgData name="Vasiliu, Mihai-Alexandru (DXC Luxoft)" userId="c9e91e95-9013-42dc-afe4-6f1dfbe3cf8d" providerId="ADAL" clId="{8E4D3C29-FCB9-483F-B714-301B4D289C68}" dt="2024-05-22T10:48:16.545" v="0" actId="47"/>
        <pc:sldMkLst>
          <pc:docMk/>
          <pc:sldMk cId="0" sldId="256"/>
        </pc:sldMkLst>
      </pc:sldChg>
      <pc:sldChg chg="delSp modSp mod modShow">
        <pc:chgData name="Vasiliu, Mihai-Alexandru (DXC Luxoft)" userId="c9e91e95-9013-42dc-afe4-6f1dfbe3cf8d" providerId="ADAL" clId="{8E4D3C29-FCB9-483F-B714-301B4D289C68}" dt="2024-05-22T10:49:48.286" v="50" actId="27918"/>
        <pc:sldMkLst>
          <pc:docMk/>
          <pc:sldMk cId="0" sldId="258"/>
        </pc:sldMkLst>
        <pc:spChg chg="del">
          <ac:chgData name="Vasiliu, Mihai-Alexandru (DXC Luxoft)" userId="c9e91e95-9013-42dc-afe4-6f1dfbe3cf8d" providerId="ADAL" clId="{8E4D3C29-FCB9-483F-B714-301B4D289C68}" dt="2024-05-22T10:48:51.957" v="32" actId="478"/>
          <ac:spMkLst>
            <pc:docMk/>
            <pc:sldMk cId="0" sldId="258"/>
            <ac:spMk id="5" creationId="{31A89589-36BA-5A20-AA55-A886CA77B9E0}"/>
          </ac:spMkLst>
        </pc:spChg>
        <pc:spChg chg="mod">
          <ac:chgData name="Vasiliu, Mihai-Alexandru (DXC Luxoft)" userId="c9e91e95-9013-42dc-afe4-6f1dfbe3cf8d" providerId="ADAL" clId="{8E4D3C29-FCB9-483F-B714-301B4D289C68}" dt="2024-05-22T10:48:35.220" v="22" actId="20577"/>
          <ac:spMkLst>
            <pc:docMk/>
            <pc:sldMk cId="0" sldId="258"/>
            <ac:spMk id="52" creationId="{00000000-0000-0000-0000-000000000000}"/>
          </ac:spMkLst>
        </pc:spChg>
        <pc:spChg chg="del">
          <ac:chgData name="Vasiliu, Mihai-Alexandru (DXC Luxoft)" userId="c9e91e95-9013-42dc-afe4-6f1dfbe3cf8d" providerId="ADAL" clId="{8E4D3C29-FCB9-483F-B714-301B4D289C68}" dt="2024-05-22T10:48:50.839" v="31" actId="478"/>
          <ac:spMkLst>
            <pc:docMk/>
            <pc:sldMk cId="0" sldId="258"/>
            <ac:spMk id="55" creationId="{00000000-0000-0000-0000-000000000000}"/>
          </ac:spMkLst>
        </pc:spChg>
        <pc:graphicFrameChg chg="mod">
          <ac:chgData name="Vasiliu, Mihai-Alexandru (DXC Luxoft)" userId="c9e91e95-9013-42dc-afe4-6f1dfbe3cf8d" providerId="ADAL" clId="{8E4D3C29-FCB9-483F-B714-301B4D289C68}" dt="2024-05-22T10:48:46.295" v="30" actId="20577"/>
          <ac:graphicFrameMkLst>
            <pc:docMk/>
            <pc:sldMk cId="0" sldId="258"/>
            <ac:graphicFrameMk id="4" creationId="{CE454A41-C61E-0E72-AE83-93F2915F5617}"/>
          </ac:graphicFrameMkLst>
        </pc:graphicFrameChg>
      </pc:sldChg>
      <pc:sldChg chg="del">
        <pc:chgData name="Vasiliu, Mihai-Alexandru (DXC Luxoft)" userId="c9e91e95-9013-42dc-afe4-6f1dfbe3cf8d" providerId="ADAL" clId="{8E4D3C29-FCB9-483F-B714-301B4D289C68}" dt="2024-05-22T10:48:17.725" v="1" actId="47"/>
        <pc:sldMkLst>
          <pc:docMk/>
          <pc:sldMk cId="3804942318" sldId="259"/>
        </pc:sldMkLst>
      </pc:sldChg>
      <pc:sldChg chg="delSp modSp mod">
        <pc:chgData name="Vasiliu, Mihai-Alexandru (DXC Luxoft)" userId="c9e91e95-9013-42dc-afe4-6f1dfbe3cf8d" providerId="ADAL" clId="{8E4D3C29-FCB9-483F-B714-301B4D289C68}" dt="2024-05-22T10:50:30.089" v="53" actId="27918"/>
        <pc:sldMkLst>
          <pc:docMk/>
          <pc:sldMk cId="3889191601" sldId="260"/>
        </pc:sldMkLst>
        <pc:spChg chg="del">
          <ac:chgData name="Vasiliu, Mihai-Alexandru (DXC Luxoft)" userId="c9e91e95-9013-42dc-afe4-6f1dfbe3cf8d" providerId="ADAL" clId="{8E4D3C29-FCB9-483F-B714-301B4D289C68}" dt="2024-05-22T10:48:55.302" v="34" actId="478"/>
          <ac:spMkLst>
            <pc:docMk/>
            <pc:sldMk cId="3889191601" sldId="260"/>
            <ac:spMk id="5" creationId="{31A89589-36BA-5A20-AA55-A886CA77B9E0}"/>
          </ac:spMkLst>
        </pc:spChg>
        <pc:spChg chg="mod">
          <ac:chgData name="Vasiliu, Mihai-Alexandru (DXC Luxoft)" userId="c9e91e95-9013-42dc-afe4-6f1dfbe3cf8d" providerId="ADAL" clId="{8E4D3C29-FCB9-483F-B714-301B4D289C68}" dt="2024-05-22T10:48:40.447" v="25" actId="20577"/>
          <ac:spMkLst>
            <pc:docMk/>
            <pc:sldMk cId="3889191601" sldId="260"/>
            <ac:spMk id="52" creationId="{00000000-0000-0000-0000-000000000000}"/>
          </ac:spMkLst>
        </pc:spChg>
        <pc:spChg chg="del">
          <ac:chgData name="Vasiliu, Mihai-Alexandru (DXC Luxoft)" userId="c9e91e95-9013-42dc-afe4-6f1dfbe3cf8d" providerId="ADAL" clId="{8E4D3C29-FCB9-483F-B714-301B4D289C68}" dt="2024-05-22T10:48:54.244" v="33" actId="478"/>
          <ac:spMkLst>
            <pc:docMk/>
            <pc:sldMk cId="3889191601" sldId="260"/>
            <ac:spMk id="55" creationId="{00000000-0000-0000-0000-000000000000}"/>
          </ac:spMkLst>
        </pc:spChg>
        <pc:graphicFrameChg chg="mod">
          <ac:chgData name="Vasiliu, Mihai-Alexandru (DXC Luxoft)" userId="c9e91e95-9013-42dc-afe4-6f1dfbe3cf8d" providerId="ADAL" clId="{8E4D3C29-FCB9-483F-B714-301B4D289C68}" dt="2024-05-22T10:49:02.797" v="39" actId="20577"/>
          <ac:graphicFrameMkLst>
            <pc:docMk/>
            <pc:sldMk cId="3889191601" sldId="260"/>
            <ac:graphicFrameMk id="4" creationId="{CE454A41-C61E-0E72-AE83-93F2915F5617}"/>
          </ac:graphicFrameMkLst>
        </pc:graphicFrameChg>
      </pc:sldChg>
      <pc:sldChg chg="del">
        <pc:chgData name="Vasiliu, Mihai-Alexandru (DXC Luxoft)" userId="c9e91e95-9013-42dc-afe4-6f1dfbe3cf8d" providerId="ADAL" clId="{8E4D3C29-FCB9-483F-B714-301B4D289C68}" dt="2024-05-22T10:48:18.054" v="2" actId="47"/>
        <pc:sldMkLst>
          <pc:docMk/>
          <pc:sldMk cId="1434186902" sldId="261"/>
        </pc:sldMkLst>
      </pc:sldChg>
      <pc:sldChg chg="del">
        <pc:chgData name="Vasiliu, Mihai-Alexandru (DXC Luxoft)" userId="c9e91e95-9013-42dc-afe4-6f1dfbe3cf8d" providerId="ADAL" clId="{8E4D3C29-FCB9-483F-B714-301B4D289C68}" dt="2024-05-22T10:48:18.349" v="3" actId="47"/>
        <pc:sldMkLst>
          <pc:docMk/>
          <pc:sldMk cId="301576768" sldId="26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15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>
                <a:solidFill>
                  <a:schemeClr val="tx1"/>
                </a:solidFill>
              </a:rPr>
              <a:t>Components</a:t>
            </a:r>
            <a:endParaRPr lang="en-US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15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Component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476-4E96-B06A-C91D34BB52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476-4E96-B06A-C91D34BB52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476-4E96-B06A-C91D34BB52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58D-4E04-B1C8-191FAC86277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58D-4E04-B1C8-191FAC86277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58D-4E04-B1C8-191FAC86277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58D-4E04-B1C8-191FAC86277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476-4E96-B06A-C91D34BB525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476-4E96-B06A-C91D34BB525D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476-4E96-B06A-C91D34BB525D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476-4E96-B06A-C91D34BB525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1476-4E96-B06A-C91D34BB525D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476-4E96-B06A-C91D34BB52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First</c:v>
                </c:pt>
                <c:pt idx="1">
                  <c:v>Second</c:v>
                </c:pt>
                <c:pt idx="2">
                  <c:v>Third</c:v>
                </c:pt>
                <c:pt idx="3">
                  <c:v>Fourth</c:v>
                </c:pt>
                <c:pt idx="4">
                  <c:v>Fifth</c:v>
                </c:pt>
                <c:pt idx="5">
                  <c:v>Sixth</c:v>
                </c:pt>
                <c:pt idx="6">
                  <c:v>Seventh</c:v>
                </c:pt>
                <c:pt idx="7">
                  <c:v>Eighth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4919</c:v>
                </c:pt>
                <c:pt idx="1">
                  <c:v>2117</c:v>
                </c:pt>
                <c:pt idx="2">
                  <c:v>474</c:v>
                </c:pt>
                <c:pt idx="3">
                  <c:v>179</c:v>
                </c:pt>
                <c:pt idx="4">
                  <c:v>169</c:v>
                </c:pt>
                <c:pt idx="5">
                  <c:v>111</c:v>
                </c:pt>
                <c:pt idx="6">
                  <c:v>65</c:v>
                </c:pt>
                <c:pt idx="7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76-4E96-B06A-C91D34BB525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7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15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US" baseline="0" dirty="0">
                <a:solidFill>
                  <a:schemeClr val="tx1"/>
                </a:solidFill>
              </a:rPr>
              <a:t>omponents</a:t>
            </a:r>
            <a:endParaRPr lang="en-US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15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ofPieChart>
        <c:ofPieType val="pie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Component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476-4E96-B06A-C91D34BB525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1476-4E96-B06A-C91D34BB525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476-4E96-B06A-C91D34BB525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58D-4E04-B1C8-191FAC86277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58D-4E04-B1C8-191FAC86277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058D-4E04-B1C8-191FAC86277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058D-4E04-B1C8-191FAC86277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476-4E96-B06A-C91D34BB525D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476-4E96-B06A-C91D34BB525D}"/>
              </c:ext>
            </c:extLst>
          </c:dPt>
          <c:dLbls>
            <c:dLbl>
              <c:idx val="0"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476-4E96-B06A-C91D34BB525D}"/>
                </c:ext>
              </c:extLst>
            </c:dLbl>
            <c:dLbl>
              <c:idx val="1"/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476-4E96-B06A-C91D34BB525D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1476-4E96-B06A-C91D34BB525D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058D-4E04-B1C8-191FAC86277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058D-4E04-B1C8-191FAC86277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058D-4E04-B1C8-191FAC862771}"/>
                </c:ext>
              </c:extLst>
            </c:dLbl>
            <c:dLbl>
              <c:idx val="8"/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476-4E96-B06A-C91D34BB52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First</c:v>
                </c:pt>
                <c:pt idx="1">
                  <c:v>Second</c:v>
                </c:pt>
                <c:pt idx="2">
                  <c:v>Third</c:v>
                </c:pt>
                <c:pt idx="3">
                  <c:v>Fourth</c:v>
                </c:pt>
                <c:pt idx="4">
                  <c:v>Fifth</c:v>
                </c:pt>
                <c:pt idx="5">
                  <c:v>Sixth</c:v>
                </c:pt>
                <c:pt idx="6">
                  <c:v>Seventh</c:v>
                </c:pt>
                <c:pt idx="7">
                  <c:v>Eighth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5764</c:v>
                </c:pt>
                <c:pt idx="1">
                  <c:v>1278</c:v>
                </c:pt>
                <c:pt idx="2">
                  <c:v>8</c:v>
                </c:pt>
                <c:pt idx="3">
                  <c:v>220</c:v>
                </c:pt>
                <c:pt idx="4">
                  <c:v>175</c:v>
                </c:pt>
                <c:pt idx="5">
                  <c:v>125</c:v>
                </c:pt>
                <c:pt idx="6">
                  <c:v>66</c:v>
                </c:pt>
                <c:pt idx="7">
                  <c:v>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76-4E96-B06A-C91D34BB525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7"/>
        <c:secondPieSize val="75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915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o-RO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o-RO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o-RO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o-RO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o-RO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o-RO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o-RO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o-RO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o-RO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o-RO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o-RO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o-RO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o-RO" sz="32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o-RO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o-RO" sz="24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o-RO" sz="20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o-RO" sz="20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o-RO" sz="20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o-RO" sz="20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295560" cy="94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Pie-of-pie slide 1</a:t>
            </a:r>
            <a:endParaRPr lang="en-US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E454A41-C61E-0E72-AE83-93F2915F56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0435466"/>
              </p:ext>
            </p:extLst>
          </p:nvPr>
        </p:nvGraphicFramePr>
        <p:xfrm>
          <a:off x="1416443" y="1207989"/>
          <a:ext cx="6661692" cy="3358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295560" cy="941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90000"/>
              </a:lnSpc>
              <a:buNone/>
              <a:tabLst>
                <a:tab pos="0" algn="l"/>
              </a:tabLst>
            </a:pPr>
            <a:r>
              <a:rPr lang="en-US" sz="4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Pie-of-pie slide 2</a:t>
            </a:r>
            <a:endParaRPr lang="en-US" sz="4400" b="0" strike="noStrike" spc="-1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CE454A41-C61E-0E72-AE83-93F2915F56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1236122"/>
              </p:ext>
            </p:extLst>
          </p:nvPr>
        </p:nvGraphicFramePr>
        <p:xfrm>
          <a:off x="1416443" y="1207989"/>
          <a:ext cx="6661692" cy="3358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9191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</TotalTime>
  <Words>39</Words>
  <Application>Microsoft Office PowerPoint</Application>
  <PresentationFormat>Custom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Symbol</vt:lpstr>
      <vt:lpstr>Wingdings</vt:lpstr>
      <vt:lpstr>Office Theme</vt:lpstr>
      <vt:lpstr>Pie-of-pie slide 1</vt:lpstr>
      <vt:lpstr>Pie-of-pie slide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Mihai Vasiliu</dc:creator>
  <dc:description/>
  <cp:lastModifiedBy>Vasiliu, Mihai-Alexandru (DXC Luxoft)</cp:lastModifiedBy>
  <cp:revision>39</cp:revision>
  <dcterms:created xsi:type="dcterms:W3CDTF">2021-06-08T16:04:25Z</dcterms:created>
  <dcterms:modified xsi:type="dcterms:W3CDTF">2024-05-22T10:50:37Z</dcterms:modified>
  <dc:language>ro-RO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Custom</vt:lpwstr>
  </property>
  <property fmtid="{D5CDD505-2E9C-101B-9397-08002B2CF9AE}" pid="3" name="Slides">
    <vt:i4>1</vt:i4>
  </property>
</Properties>
</file>