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Noto Sans Black" panose="020B0A02040504020204" pitchFamily="34" charset="0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21FC8-F4F3-4824-9926-851D2BE01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4F3EF-EB51-401E-AB1E-05C65A5E1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296E0-677E-4BC8-87B1-79E52EA41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C667-3911-4462-AAAD-3F49F8C5146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E4803-0CA4-4626-B4C1-7EE372327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DDA0A-6CF8-4A94-B578-38122F236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E055-27A0-4BA6-B915-4BA29CF8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5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087A6-81B3-48CA-9E00-A95946359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BCB52C-F477-4D84-B66B-69CF7282B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0F591-F5D8-4769-B198-5EC721D1C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C667-3911-4462-AAAD-3F49F8C5146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6DA07-2277-49CF-AECE-7D3AA051E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F4CD4-F93C-4047-B134-F3CA5FA90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E055-27A0-4BA6-B915-4BA29CF8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0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3C8C6C-39E8-4120-8737-BA97AEC54C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A2A025-8F0C-422B-8FC3-52B7D99A3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EC949-F63F-4A7F-9CA2-E4F95638F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C667-3911-4462-AAAD-3F49F8C5146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78387-9717-42C6-AD22-52740C44D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DC34F-3978-4123-A6BB-D96CBC84E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E055-27A0-4BA6-B915-4BA29CF8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6263B-63CE-4F88-B1ED-78559F9F5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F718D-C079-4BE2-B274-CC9A2E274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0BC85-D912-4C04-96D1-0EE5FE8AC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C667-3911-4462-AAAD-3F49F8C5146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4B21-2C22-4D03-B4FE-4737FA307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0E90A-D254-4090-819D-60F766E2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E055-27A0-4BA6-B915-4BA29CF8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6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661F0-824E-46A7-ACC8-99E49AB17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1900D-EABA-4B69-A566-26410426A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29BD4-1C64-4793-B4B3-2C6A11568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C667-3911-4462-AAAD-3F49F8C5146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016F7-5DA9-4385-8705-A28CEF221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08390-FA37-4ACC-8976-77F7597B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E055-27A0-4BA6-B915-4BA29CF8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1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F3C6A-64CD-40B1-BB98-08D1A6C46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18C16-7CBA-4C33-8FBE-A2E6DB737B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52339-1610-4660-ADD3-5F5FC706C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D3F9D-B0C1-4CB3-A6F8-8A384BF4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C667-3911-4462-AAAD-3F49F8C5146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62590-B400-450E-9D3B-7A2F4636F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D18A9-5842-4724-B629-64EC1814A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E055-27A0-4BA6-B915-4BA29CF8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1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9FFA4-51AE-41A2-8C7A-99BE6D3D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7E973-C369-49E5-BD24-5DEED881D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34F43-1CFB-4930-A3C2-B7E71DCAD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69768-00B8-41CF-B2C8-A9E456C46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C03D03-AD35-4673-9679-F79E4A2E9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67053F-F448-42AC-B1AE-258F2A8C3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C667-3911-4462-AAAD-3F49F8C5146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790D6-524E-4E9B-B36B-ABB2C5466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6728E9-CB64-4412-A273-B0F5A2391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E055-27A0-4BA6-B915-4BA29CF8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0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AB552-AE6C-4E62-AEC4-765E2FF1D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B722D0-A84D-4E01-B405-CCDD0595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C667-3911-4462-AAAD-3F49F8C5146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6DC85-3716-421C-9200-097F34602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FC720-4685-4683-9016-A1710530D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E055-27A0-4BA6-B915-4BA29CF8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4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6CD8BC-4459-4341-9322-E9704AB54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C667-3911-4462-AAAD-3F49F8C5146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BCAB97-4CA9-431B-B754-5591527A3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0E590-2C11-4FB7-BF69-C53094A76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E055-27A0-4BA6-B915-4BA29CF8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6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0AB95-CD4F-4FA4-BF01-26C893715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E89FC-8CFC-4C6A-BC50-A37CB9CB8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83BC3-4F39-453B-BD36-42C252680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D2065-40D0-48B7-A868-FF2138A0D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C667-3911-4462-AAAD-3F49F8C5146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6B80F-2DCF-438B-8C14-0497123A7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9DBDC-FDE7-4A6E-8A45-C557F3F6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E055-27A0-4BA6-B915-4BA29CF8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1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0087-D410-494C-AF9E-18FAB0F79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939C98-C955-4D9F-8EC7-BD9F0FC85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8DE9B-3F18-435C-94A5-F8C9AC401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75CFC-5E0E-4C89-BCCA-961375C78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C667-3911-4462-AAAD-3F49F8C5146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A9FBE-E962-4420-A91C-58D72115D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6F545-A93A-466D-8299-749E89040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E055-27A0-4BA6-B915-4BA29CF8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1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ED907D-8FED-49BA-9A15-B1EA7E061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BA9E7-1F76-453D-AAE7-286C88840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45907-B630-4C86-8085-1FDF744F5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7C667-3911-4462-AAAD-3F49F8C5146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D3DE6-225D-4644-87D8-DF7F0E5E6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1632A-F34D-4674-9B2D-0F47603BA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5E055-27A0-4BA6-B915-4BA29CF8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2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EED6C5-50D5-4419-9381-3319A5769BB9}"/>
              </a:ext>
            </a:extLst>
          </p:cNvPr>
          <p:cNvSpPr txBox="1"/>
          <p:nvPr/>
        </p:nvSpPr>
        <p:spPr>
          <a:xfrm>
            <a:off x="5743575" y="3244334"/>
            <a:ext cx="70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oto Sans Black" panose="020B0A02040504020204" pitchFamily="34" charset="0"/>
                <a:ea typeface="Noto Sans Black" panose="020B0A02040504020204" pitchFamily="34" charset="0"/>
                <a:cs typeface="Noto Sans Black" panose="020B0A02040504020204" pitchFamily="34" charset="0"/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971399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 Light</vt:lpstr>
      <vt:lpstr>Calibri</vt:lpstr>
      <vt:lpstr>Arial</vt:lpstr>
      <vt:lpstr>Noto Sans Black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2025-06-17T09:42:12Z</dcterms:created>
  <dcterms:modified xsi:type="dcterms:W3CDTF">2025-06-17T09:42:22Z</dcterms:modified>
</cp:coreProperties>
</file>