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0" autoAdjust="0"/>
    <p:restoredTop sz="75047" autoAdjust="0"/>
  </p:normalViewPr>
  <p:slideViewPr>
    <p:cSldViewPr>
      <p:cViewPr varScale="1">
        <p:scale>
          <a:sx n="71" d="100"/>
          <a:sy n="71" d="100"/>
        </p:scale>
        <p:origin x="-3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53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-1608" y="59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561BB-3773-4604-B22A-0E45E18194C6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8AC82-A718-48A6-BFE6-4271735F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0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8AC82-A718-48A6-BFE6-4271735FABD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E9130-B3D3-4E16-B047-1CB7BF303970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9130D-D18C-47EB-9964-68607B8930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What is a compiler?</a:t>
            </a:r>
            <a:endParaRPr lang="en-US" sz="6000" dirty="0"/>
          </a:p>
        </p:txBody>
      </p:sp>
      <p:grpSp>
        <p:nvGrpSpPr>
          <p:cNvPr id="7" name="Group 6"/>
          <p:cNvGrpSpPr/>
          <p:nvPr/>
        </p:nvGrpSpPr>
        <p:grpSpPr>
          <a:xfrm>
            <a:off x="533400" y="2667000"/>
            <a:ext cx="1371599" cy="1524000"/>
            <a:chOff x="916483" y="1422995"/>
            <a:chExt cx="2030015" cy="121800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Rectangle 7"/>
            <p:cNvSpPr/>
            <p:nvPr/>
          </p:nvSpPr>
          <p:spPr>
            <a:xfrm>
              <a:off x="916483" y="1422995"/>
              <a:ext cx="2030015" cy="121800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en-US" sz="800" dirty="0" smtClean="0"/>
                <a:t>class D : public  C</a:t>
              </a:r>
            </a:p>
            <a:p>
              <a:r>
                <a:rPr lang="en-US" sz="800" dirty="0" smtClean="0"/>
                <a:t>{</a:t>
              </a:r>
            </a:p>
            <a:p>
              <a:r>
                <a:rPr lang="en-US" sz="800" dirty="0"/>
                <a:t> </a:t>
              </a:r>
              <a:r>
                <a:rPr lang="en-US" sz="800" dirty="0" smtClean="0"/>
                <a:t> public:</a:t>
              </a:r>
            </a:p>
            <a:p>
              <a:r>
                <a:rPr lang="en-US" sz="800" dirty="0"/>
                <a:t> </a:t>
              </a:r>
              <a:r>
                <a:rPr lang="en-US" sz="800" dirty="0" smtClean="0"/>
                <a:t>   </a:t>
              </a:r>
              <a:r>
                <a:rPr lang="en-US" sz="800" dirty="0" err="1" smtClean="0"/>
                <a:t>int</a:t>
              </a:r>
              <a:r>
                <a:rPr lang="en-US" sz="800" dirty="0" smtClean="0"/>
                <a:t> </a:t>
              </a:r>
              <a:r>
                <a:rPr lang="en-US" sz="800" dirty="0" err="1" smtClean="0"/>
                <a:t>foo</a:t>
              </a:r>
              <a:r>
                <a:rPr lang="en-US" sz="800" dirty="0" smtClean="0"/>
                <a:t>(std::string &amp; s);</a:t>
              </a:r>
            </a:p>
            <a:p>
              <a:r>
                <a:rPr lang="en-US" sz="800" dirty="0" smtClean="0"/>
                <a:t>}</a:t>
              </a:r>
            </a:p>
            <a:p>
              <a:endParaRPr lang="en-US" sz="800" dirty="0"/>
            </a:p>
            <a:p>
              <a:r>
                <a:rPr lang="en-US" sz="800" dirty="0" err="1" smtClean="0"/>
                <a:t>int</a:t>
              </a:r>
              <a:r>
                <a:rPr lang="en-US" sz="800" dirty="0" smtClean="0"/>
                <a:t> D::</a:t>
              </a:r>
              <a:r>
                <a:rPr lang="en-US" sz="800" dirty="0" err="1" smtClean="0"/>
                <a:t>foo</a:t>
              </a:r>
              <a:r>
                <a:rPr lang="en-US" sz="800" dirty="0" smtClean="0"/>
                <a:t>(std::string &amp; s)</a:t>
              </a:r>
            </a:p>
            <a:p>
              <a:r>
                <a:rPr lang="en-US" sz="800" dirty="0" smtClean="0"/>
                <a:t>{</a:t>
              </a:r>
            </a:p>
            <a:p>
              <a:r>
                <a:rPr lang="en-US" sz="800" dirty="0"/>
                <a:t> </a:t>
              </a:r>
              <a:r>
                <a:rPr lang="en-US" sz="800" dirty="0" smtClean="0"/>
                <a:t>   return </a:t>
              </a:r>
              <a:r>
                <a:rPr lang="en-US" sz="800" dirty="0" err="1" smtClean="0"/>
                <a:t>s.length</a:t>
              </a:r>
              <a:r>
                <a:rPr lang="en-US" sz="800" dirty="0" smtClean="0"/>
                <a:t>();</a:t>
              </a:r>
            </a:p>
            <a:p>
              <a:r>
                <a:rPr lang="en-US" sz="800" dirty="0"/>
                <a:t>}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916483" y="1422995"/>
              <a:ext cx="2030015" cy="121800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0" vert="horz" wrap="square" lIns="209550" tIns="209550" rIns="209550" bIns="209550" numCol="1" spcCol="1270" anchor="ctr" anchorCtr="0">
              <a:noAutofit/>
            </a:bodyPr>
            <a:lstStyle/>
            <a:p>
              <a:pPr lvl="0" algn="ctr" defTabSz="2444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500" kern="120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124200" y="2819400"/>
            <a:ext cx="2590800" cy="1219200"/>
            <a:chOff x="916483" y="1422995"/>
            <a:chExt cx="2030015" cy="121800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1" name="Rectangle 10"/>
            <p:cNvSpPr/>
            <p:nvPr/>
          </p:nvSpPr>
          <p:spPr>
            <a:xfrm>
              <a:off x="916483" y="1422995"/>
              <a:ext cx="2030015" cy="1218009"/>
            </a:xfrm>
            <a:prstGeom prst="rect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114300" h="698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3600" dirty="0" smtClean="0"/>
                <a:t>Compiler</a:t>
              </a:r>
              <a:endParaRPr lang="en-US" sz="36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16483" y="1422995"/>
              <a:ext cx="2030015" cy="1218009"/>
            </a:xfrm>
            <a:prstGeom prst="rect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114300" h="69850"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209550" tIns="209550" rIns="209550" bIns="209550" numCol="1" spcCol="1270" anchor="ctr" anchorCtr="0">
              <a:noAutofit/>
            </a:bodyPr>
            <a:lstStyle/>
            <a:p>
              <a:pPr lvl="0" algn="ctr" defTabSz="2444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500" kern="12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010400" y="2667000"/>
            <a:ext cx="1371599" cy="1524000"/>
            <a:chOff x="916483" y="1422995"/>
            <a:chExt cx="2030015" cy="1218009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4" name="Rectangle 13"/>
            <p:cNvSpPr/>
            <p:nvPr/>
          </p:nvSpPr>
          <p:spPr>
            <a:xfrm>
              <a:off x="916483" y="1422995"/>
              <a:ext cx="2030015" cy="121800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en-US" sz="800" dirty="0" smtClean="0"/>
                <a:t>101101010101011100001101010100101010101011101010010110101010010010011100010101010101010101110101010101101010101011100001101010100101010101011101010010110101010010010011100010101010101010101110101010101101010101011100001101010100101010101011101010010110101010010010011100010101</a:t>
              </a:r>
            </a:p>
            <a:p>
              <a:endParaRPr lang="en-US" sz="8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916483" y="1422995"/>
              <a:ext cx="2030015" cy="121800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209550" tIns="209550" rIns="209550" bIns="209550" numCol="1" spcCol="1270" anchor="ctr" anchorCtr="0">
              <a:noAutofit/>
            </a:bodyPr>
            <a:lstStyle/>
            <a:p>
              <a:pPr lvl="0" algn="ctr" defTabSz="2444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500" kern="1200"/>
            </a:p>
          </p:txBody>
        </p:sp>
      </p:grpSp>
      <p:sp>
        <p:nvSpPr>
          <p:cNvPr id="16" name="Right Arrow 15"/>
          <p:cNvSpPr/>
          <p:nvPr/>
        </p:nvSpPr>
        <p:spPr>
          <a:xfrm>
            <a:off x="2057400" y="3200400"/>
            <a:ext cx="990600" cy="457200"/>
          </a:xfrm>
          <a:prstGeom prst="rightArrow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5867400" y="3200400"/>
            <a:ext cx="990600" cy="457200"/>
          </a:xfrm>
          <a:prstGeom prst="rightArrow">
            <a:avLst/>
          </a:prstGeom>
          <a:solidFill>
            <a:schemeClr val="bg1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6200" y="43434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Source code</a:t>
            </a:r>
          </a:p>
          <a:p>
            <a:pPr algn="ctr"/>
            <a:r>
              <a:rPr lang="en-US" sz="2400" dirty="0" smtClean="0"/>
              <a:t>(e.g. C++)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6324600" y="43434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Target code</a:t>
            </a:r>
          </a:p>
          <a:p>
            <a:pPr algn="ctr"/>
            <a:r>
              <a:rPr lang="en-US" sz="2400" dirty="0" smtClean="0"/>
              <a:t>(e.g. machine code)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56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What is a compiler?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536</dc:title>
  <dc:creator> </dc:creator>
  <cp:lastModifiedBy>fstrba</cp:lastModifiedBy>
  <cp:revision>89</cp:revision>
  <dcterms:created xsi:type="dcterms:W3CDTF">2009-01-19T18:45:56Z</dcterms:created>
  <dcterms:modified xsi:type="dcterms:W3CDTF">2013-09-20T09:01:50Z</dcterms:modified>
</cp:coreProperties>
</file>