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8" r:id="rId1"/>
  </p:sldMasterIdLst>
  <p:notesMasterIdLst>
    <p:notesMasterId r:id="rId3"/>
  </p:notesMasterIdLst>
  <p:sldIdLst>
    <p:sldId id="516" r:id="rId2"/>
  </p:sldIdLst>
  <p:sldSz cx="12192000" cy="6858000"/>
  <p:notesSz cx="6858000" cy="232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hor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2B5C7-0B21-0FC0-6510-292F32DF6AEE}" v="173" dt="2020-05-04T13:56:58.684"/>
    <p1510:client id="{ACB19230-B785-3816-913A-88E5CDC382E5}" v="38" dt="2020-06-16T22:00:34.346"/>
    <p1510:client id="{ADFFC9FD-C5D9-CE43-B195-B7AC3CE5B543}" v="4" dt="2020-05-03T15:02:22.305"/>
    <p1510:client id="{CF070744-E73C-5804-86E3-72EFB9A6E978}" v="1" dt="2020-05-04T16:46:19.065"/>
    <p1510:client id="{CFAB36C2-583B-7A34-4378-4A9228DF3D44}" v="21" dt="2020-06-17T16:14:42.481"/>
    <p1510:client id="{E1CE9DF0-47D0-D930-1489-F1993E34F118}" v="154" dt="2020-05-05T15:14:41.439"/>
    <p1510:client id="{F0221BBE-5177-C858-A26B-D34ED5A66EBC}" v="4" dt="2020-05-05T11:39:11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63" autoAdjust="0"/>
  </p:normalViewPr>
  <p:slideViewPr>
    <p:cSldViewPr snapToGrid="0">
      <p:cViewPr varScale="1">
        <p:scale>
          <a:sx n="100" d="100"/>
          <a:sy n="100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24" Type="http://schemas.microsoft.com/office/2015/10/relationships/revisionInfo" Target="revisionInfo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A44B3-390C-4971-937D-D2CD7293B477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11C87-70AD-4940-98CD-0A34D1FA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0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- 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4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468" y="538558"/>
            <a:ext cx="10657417" cy="683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title (28pt)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467" y="1509901"/>
            <a:ext cx="10657411" cy="4605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bullet (11pt)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640F9E3-A7CC-2E44-A57A-72B323B4E81F}"/>
              </a:ext>
            </a:extLst>
          </p:cNvPr>
          <p:cNvCxnSpPr/>
          <p:nvPr userDrawn="1"/>
        </p:nvCxnSpPr>
        <p:spPr>
          <a:xfrm>
            <a:off x="11153995" y="6385886"/>
            <a:ext cx="0" cy="31099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6CB7790-E85B-4E92-B0A8-0A106B1A0F40}"/>
              </a:ext>
            </a:extLst>
          </p:cNvPr>
          <p:cNvSpPr txBox="1"/>
          <p:nvPr userDrawn="1"/>
        </p:nvSpPr>
        <p:spPr>
          <a:xfrm>
            <a:off x="11299301" y="6385173"/>
            <a:ext cx="509583" cy="311711"/>
          </a:xfrm>
          <a:prstGeom prst="rect">
            <a:avLst/>
          </a:prstGeom>
          <a:noFill/>
        </p:spPr>
        <p:txBody>
          <a:bodyPr wrap="none" lIns="91116" rIns="105502" rtlCol="0" anchor="ctr" anchorCtr="0">
            <a:noAutofit/>
          </a:bodyPr>
          <a:lstStyle/>
          <a:p>
            <a:pPr algn="r"/>
            <a:fld id="{338BF405-9F9D-446F-864A-660BD651FA84}" type="slidenum">
              <a:rPr lang="en-GB" sz="1066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GB" sz="1066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7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3554" rtl="0" eaLnBrk="1" latinLnBrk="0" hangingPunct="1">
        <a:lnSpc>
          <a:spcPct val="90000"/>
        </a:lnSpc>
        <a:spcBef>
          <a:spcPct val="0"/>
        </a:spcBef>
        <a:buNone/>
        <a:defRPr sz="373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0" indent="0" algn="l" defTabSz="913554" rtl="0" eaLnBrk="1" latinLnBrk="0" hangingPunct="1">
        <a:lnSpc>
          <a:spcPct val="150000"/>
        </a:lnSpc>
        <a:spcBef>
          <a:spcPts val="1332"/>
        </a:spcBef>
        <a:buFont typeface="Arial" panose="020B0604020202020204" pitchFamily="34" charset="0"/>
        <a:buNone/>
        <a:defRPr sz="2398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357386" indent="-357386" algn="l" defTabSz="913554" rtl="0" eaLnBrk="1" latinLnBrk="0" hangingPunct="1">
        <a:lnSpc>
          <a:spcPct val="150000"/>
        </a:lnSpc>
        <a:spcBef>
          <a:spcPts val="1332"/>
        </a:spcBef>
        <a:buFont typeface="Arial" panose="020B0604020202020204" pitchFamily="34" charset="0"/>
        <a:buChar char="•"/>
        <a:defRPr sz="1865" kern="1200">
          <a:solidFill>
            <a:srgbClr val="000000"/>
          </a:solidFill>
          <a:latin typeface="+mn-lt"/>
          <a:ea typeface="+mn-ea"/>
          <a:cs typeface="+mn-cs"/>
        </a:defRPr>
      </a:lvl2pPr>
      <a:lvl3pPr marL="987885" indent="-378849" algn="l" defTabSz="913554" rtl="0" eaLnBrk="1" latinLnBrk="0" hangingPunct="1">
        <a:lnSpc>
          <a:spcPct val="150000"/>
        </a:lnSpc>
        <a:spcBef>
          <a:spcPts val="666"/>
        </a:spcBef>
        <a:buFont typeface="Arial" panose="020B0604020202020204" pitchFamily="34" charset="0"/>
        <a:buChar char="•"/>
        <a:defRPr sz="1599" kern="1200">
          <a:solidFill>
            <a:srgbClr val="000000"/>
          </a:solidFill>
          <a:latin typeface="+mn-lt"/>
          <a:ea typeface="+mn-ea"/>
          <a:cs typeface="+mn-cs"/>
        </a:defRPr>
      </a:lvl3pPr>
      <a:lvl4pPr marL="1598720" indent="-378849" algn="l" defTabSz="913554" rtl="0" eaLnBrk="1" latinLnBrk="0" hangingPunct="1">
        <a:lnSpc>
          <a:spcPct val="150000"/>
        </a:lnSpc>
        <a:spcBef>
          <a:spcPts val="666"/>
        </a:spcBef>
        <a:buFont typeface="Arial" panose="020B0604020202020204" pitchFamily="34" charset="0"/>
        <a:buChar char="•"/>
        <a:defRPr sz="1465" kern="1200">
          <a:solidFill>
            <a:srgbClr val="000000"/>
          </a:solidFill>
          <a:latin typeface="+mn-lt"/>
          <a:ea typeface="+mn-ea"/>
          <a:cs typeface="+mn-cs"/>
        </a:defRPr>
      </a:lvl4pPr>
      <a:lvl5pPr marL="2055497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274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9051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828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605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77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554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331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7108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885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663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440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4217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16">
          <p15:clr>
            <a:srgbClr val="F26B43"/>
          </p15:clr>
        </p15:guide>
        <p15:guide id="2" orient="horz" pos="2892">
          <p15:clr>
            <a:srgbClr val="F26B43"/>
          </p15:clr>
        </p15:guide>
        <p15:guide id="3" pos="204">
          <p15:clr>
            <a:srgbClr val="F26B43"/>
          </p15:clr>
        </p15:guide>
        <p15:guide id="4" pos="544">
          <p15:clr>
            <a:srgbClr val="F26B43"/>
          </p15:clr>
        </p15:guide>
        <p15:guide id="5" orient="horz" pos="261">
          <p15:clr>
            <a:srgbClr val="F26B43"/>
          </p15:clr>
        </p15:guide>
        <p15:guide id="6" orient="horz" pos="442">
          <p15:clr>
            <a:srgbClr val="F26B43"/>
          </p15:clr>
        </p15:guide>
        <p15:guide id="7" orient="horz" pos="578">
          <p15:clr>
            <a:srgbClr val="F26B43"/>
          </p15:clr>
        </p15:guide>
        <p15:guide id="8" orient="horz" pos="714">
          <p15:clr>
            <a:srgbClr val="F26B43"/>
          </p15:clr>
        </p15:guide>
        <p15:guide id="9" pos="55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6738" y="1406769"/>
            <a:ext cx="0" cy="0"/>
          </a:xfrm>
        </p:spPr>
        <p:txBody>
          <a:bodyPr anchor="t"/>
          <a:lstStyle/>
          <a:p>
            <a:pPr algn="ctr" defTabSz="914377">
              <a:defRPr/>
            </a:pPr>
            <a:r>
              <a:rPr lang="en-US" sz="900" dirty="0">
                <a:solidFill>
                  <a:srgbClr val="0D2C40"/>
                </a:solidFill>
                <a:latin typeface="Arial"/>
              </a:rPr>
              <a:t>Green and blue, we love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48727"/>
      </p:ext>
    </p:extLst>
  </p:cSld>
  <p:clrMapOvr>
    <a:masterClrMapping/>
  </p:clrMapOvr>
</p:sld>
</file>

<file path=ppt/theme/theme1.xml><?xml version="1.0" encoding="utf-8"?>
<a:theme xmlns:a="http://schemas.openxmlformats.org/drawingml/2006/main" name="5_SUSECON 20">
  <a:themeElements>
    <a:clrScheme name="SuSE">
      <a:dk1>
        <a:srgbClr val="003259"/>
      </a:dk1>
      <a:lt1>
        <a:srgbClr val="FFFFFF"/>
      </a:lt1>
      <a:dk2>
        <a:srgbClr val="02D35F"/>
      </a:dk2>
      <a:lt2>
        <a:srgbClr val="D9D8D6"/>
      </a:lt2>
      <a:accent1>
        <a:srgbClr val="A0FF5F"/>
      </a:accent1>
      <a:accent2>
        <a:srgbClr val="02A39C"/>
      </a:accent2>
      <a:accent3>
        <a:srgbClr val="1DB0E4"/>
      </a:accent3>
      <a:accent4>
        <a:srgbClr val="1A60A9"/>
      </a:accent4>
      <a:accent5>
        <a:srgbClr val="E04786"/>
      </a:accent5>
      <a:accent6>
        <a:srgbClr val="FC5547"/>
      </a:accent6>
      <a:hlink>
        <a:srgbClr val="1AA39A"/>
      </a:hlink>
      <a:folHlink>
        <a:srgbClr val="1DAFE3"/>
      </a:folHlink>
    </a:clrScheme>
    <a:fontScheme name="Custom 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Medium Green 1">
      <a:srgbClr val="00C081"/>
    </a:custClr>
    <a:custClr name="Dark Green 1">
      <a:srgbClr val="00B464"/>
    </a:custClr>
    <a:custClr name="Mid Blue 1">
      <a:srgbClr val="0081C3"/>
    </a:custClr>
    <a:custClr name="Sky Blue 1">
      <a:srgbClr val="58C3E4"/>
    </a:custClr>
    <a:custClr name="Light Bule 1">
      <a:srgbClr val="ADDFED"/>
    </a:custClr>
    <a:custClr name="Light Yellow 1">
      <a:srgbClr val="FEF17F"/>
    </a:custClr>
    <a:custClr name="Goldenrod 1">
      <a:srgbClr val="FFC90D"/>
    </a:custClr>
    <a:custClr name="Medium Orange 1">
      <a:srgbClr val="FF7546"/>
    </a:custClr>
    <a:custClr name="Light Pink 1">
      <a:srgbClr val="FFA2C9"/>
    </a:custClr>
    <a:custClr name="Dark Purple 1">
      <a:srgbClr val="9B50AA"/>
    </a:custClr>
    <a:custClr name="Medium Green 2">
      <a:srgbClr val="40FFC0"/>
    </a:custClr>
    <a:custClr name="Dark Green 2">
      <a:srgbClr val="38FFA6"/>
    </a:custClr>
    <a:custClr name="Mid Blue 2">
      <a:srgbClr val="42BFFE"/>
    </a:custClr>
    <a:custClr name="Sky Blue 2">
      <a:srgbClr val="57D6FF"/>
    </a:custClr>
    <a:custClr name="Light Bule 2">
      <a:srgbClr val="248BA8"/>
    </a:custClr>
    <a:custClr name="Light Yellow 2">
      <a:srgbClr val="FEFCB2"/>
    </a:custClr>
    <a:custClr name="Goldenrod 2">
      <a:srgbClr val="FFDE6D"/>
    </a:custClr>
    <a:custClr name="Medium Orange 2">
      <a:srgbClr val="FFAC8F"/>
    </a:custClr>
    <a:custClr name="Light Pink 2">
      <a:srgbClr val="D00057"/>
    </a:custClr>
    <a:custClr name="Dark Purple 2">
      <a:srgbClr val="C394CD"/>
    </a:custClr>
    <a:custClr name="Medium Green 3">
      <a:srgbClr val="7FFFD5"/>
    </a:custClr>
    <a:custClr name="Dark Green 3">
      <a:srgbClr val="7BFFC4"/>
    </a:custClr>
    <a:custClr name="Mid Blue 3">
      <a:srgbClr val="81D4FE"/>
    </a:custClr>
    <a:custClr name="Sky Blue 3">
      <a:srgbClr val="8FE4FF"/>
    </a:custClr>
    <a:custClr name="Light Bule 3">
      <a:srgbClr val="58BEDA"/>
    </a:custClr>
    <a:custClr name="Light Yellow 3">
      <a:srgbClr val="FEFDCB"/>
    </a:custClr>
    <a:custClr name="Goldenrod 3">
      <a:srgbClr val="FEE99E"/>
    </a:custClr>
    <a:custClr name="Medium Orange 3">
      <a:srgbClr val="FFC7B5"/>
    </a:custClr>
    <a:custClr name="Light Pink 3">
      <a:srgbClr val="FF398C"/>
    </a:custClr>
    <a:custClr name="Dark Purple 3">
      <a:srgbClr val="D7B8DD"/>
    </a:custClr>
    <a:custClr name="Medium Green 4">
      <a:srgbClr val="BFFFEA"/>
    </a:custClr>
    <a:custClr name="Dark Green 4">
      <a:srgbClr val="BDFFE1"/>
    </a:custClr>
    <a:custClr name="Mid Blue 4">
      <a:srgbClr val="C0E9FE"/>
    </a:custClr>
    <a:custClr name="Sky Blue 4">
      <a:srgbClr val="C7F1FF"/>
    </a:custClr>
    <a:custClr name="Light Bule 4">
      <a:srgbClr val="8BD1E5"/>
    </a:custClr>
    <a:custClr name="Light Yellow 4">
      <a:srgbClr val="FFF4CE"/>
    </a:custClr>
    <a:custClr name="Goldenrod 4">
      <a:srgbClr val="FFF4CE"/>
    </a:custClr>
    <a:custClr name="Medium Orange 4">
      <a:srgbClr val="FFE3DA"/>
    </a:custClr>
    <a:custClr name="Light Pink 4">
      <a:srgbClr val="FF78B0"/>
    </a:custClr>
    <a:custClr name="Dark Purple 4">
      <a:srgbClr val="EBDBEE"/>
    </a:custClr>
  </a:custClrLst>
  <a:extLst>
    <a:ext uri="{05A4C25C-085E-4340-85A3-A5531E510DB2}">
      <thm15:themeFamily xmlns:thm15="http://schemas.microsoft.com/office/thememl/2012/main" name="SUSE" id="{47903FA0-0941-4994-9CBD-BFAF65AD1F3F}" vid="{22294C31-00E1-486F-8B23-CA84EC3879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5_SUSECON 20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2024-04-03T08:40:38Z</dcterms:created>
  <dcterms:modified xsi:type="dcterms:W3CDTF">2024-04-03T08:40:56Z</dcterms:modified>
</cp:coreProperties>
</file>