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326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839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68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583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062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58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602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2488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596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123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8A509-93F4-4B1B-8B7D-B988C5FE1DD1}" type="datetimeFigureOut">
              <a:rPr lang="he-IL" smtClean="0"/>
              <a:t>י"ג/שבט/תשפ"ג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DB5C-646E-4D09-B129-17A958B0B0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763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-100</a:t>
            </a:r>
            <a:endParaRPr lang="he-IL" dirty="0" smtClean="0"/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baseline="30000" dirty="0" smtClean="0"/>
              <a:t>1+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9723037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מסך רחב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2023-02-04T16:24:10Z</dcterms:created>
  <dcterms:modified xsi:type="dcterms:W3CDTF">2023-02-04T16:24:31Z</dcterms:modified>
</cp:coreProperties>
</file>