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48" autoAdjust="0"/>
    <p:restoredTop sz="90929"/>
  </p:normalViewPr>
  <p:slideViewPr>
    <p:cSldViewPr>
      <p:cViewPr varScale="1">
        <p:scale>
          <a:sx n="63" d="100"/>
          <a:sy n="63" d="100"/>
        </p:scale>
        <p:origin x="90" y="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035F1-539D-4F17-8AAC-94F8494359A0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169499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91A9A9-52CB-4EF3-B5BC-127AF135746C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877924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A242F-46D6-40BB-9225-0E611D328E95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84896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A3AEB-D1D4-45EF-AA19-07903E193912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38681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1A8A2-C333-4CD5-B679-FB1484D0DC62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823320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950-7A76-4B0D-A4EE-EB62167B9793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849729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CFF17-DE7E-4DF7-863B-96FBE40EA20B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333371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75401-F386-4BC5-AE5D-7A092E982F2A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29301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CFEFDF-4C16-4B7E-89A2-2EDF4CA10011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3374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82BB6-74FE-4E2D-B5C0-7FC68C814EE3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559666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31EAA-BFE7-4482-9AE4-FFBBA85B4E66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2633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smtClean="0"/>
              <a:t>Click to edit Master text styles</a:t>
            </a:r>
          </a:p>
          <a:p>
            <a:pPr lvl="1"/>
            <a:r>
              <a:rPr lang="en-US" altLang="hu-HU" smtClean="0"/>
              <a:t>Second level</a:t>
            </a:r>
          </a:p>
          <a:p>
            <a:pPr lvl="2"/>
            <a:r>
              <a:rPr lang="en-US" altLang="hu-HU" smtClean="0"/>
              <a:t>Third level</a:t>
            </a:r>
          </a:p>
          <a:p>
            <a:pPr lvl="3"/>
            <a:r>
              <a:rPr lang="en-US" altLang="hu-HU" smtClean="0"/>
              <a:t>Fourth level</a:t>
            </a:r>
          </a:p>
          <a:p>
            <a:pPr lvl="4"/>
            <a:r>
              <a:rPr lang="en-US" altLang="hu-HU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9337A5F-9017-4E29-8E96-711E7E2F11F9}" type="slidenum">
              <a:rPr lang="en-US" altLang="hu-HU"/>
              <a:pPr/>
              <a:t>‹#›</a:t>
            </a:fld>
            <a:endParaRPr lang="en-US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276600" y="4038600"/>
            <a:ext cx="1447800" cy="609600"/>
          </a:xfrm>
          <a:prstGeom prst="actionButtonInformat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Diavetítés a képernyőre (4:3 oldalarány)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3" baseType="lpstr">
      <vt:lpstr>Times New Roman</vt:lpstr>
      <vt:lpstr>Default Design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Kelemen Gábor 2</dc:creator>
  <cp:lastModifiedBy>Kelemen Gábor 2</cp:lastModifiedBy>
  <cp:revision>2</cp:revision>
  <dcterms:created xsi:type="dcterms:W3CDTF">1601-01-01T00:00:00Z</dcterms:created>
  <dcterms:modified xsi:type="dcterms:W3CDTF">2021-01-15T08:37:23Z</dcterms:modified>
</cp:coreProperties>
</file>