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937" r:id="rId4"/>
  </p:sldMasterIdLst>
  <p:notesMasterIdLst>
    <p:notesMasterId r:id="rId7"/>
  </p:notesMasterIdLst>
  <p:handoutMasterIdLst>
    <p:handoutMasterId r:id="rId8"/>
  </p:handoutMasterIdLst>
  <p:sldIdLst>
    <p:sldId id="2142533504" r:id="rId5"/>
    <p:sldId id="2142533503" r:id="rId6"/>
  </p:sldIdLst>
  <p:sldSz cx="12192000" cy="6858000"/>
  <p:notesSz cx="7010400" cy="9236075"/>
  <p:embeddedFontLst>
    <p:embeddedFont>
      <p:font typeface="Open Sans" panose="020B0606030504020204" pitchFamily="34" charset="0"/>
      <p:regular r:id="rId9"/>
      <p:bold r:id="rId10"/>
      <p:italic r:id="rId11"/>
      <p:boldItalic r:id="rId12"/>
    </p:embeddedFont>
    <p:embeddedFont>
      <p:font typeface="Open Sans Light" panose="020B0306030504020204" pitchFamily="34" charset="0"/>
      <p:regular r:id="rId13"/>
      <p:italic r:id="rId1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00" userDrawn="1">
          <p15:clr>
            <a:srgbClr val="A4A3A4"/>
          </p15:clr>
        </p15:guide>
        <p15:guide id="2" pos="3006" userDrawn="1">
          <p15:clr>
            <a:srgbClr val="A4A3A4"/>
          </p15:clr>
        </p15:guide>
        <p15:guide id="3" orient="horz" pos="1632" userDrawn="1">
          <p15:clr>
            <a:srgbClr val="A4A3A4"/>
          </p15:clr>
        </p15:guide>
        <p15:guide id="4" pos="46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is" initials="L" lastIdx="9" clrIdx="0">
    <p:extLst>
      <p:ext uri="{19B8F6BF-5375-455C-9EA6-DF929625EA0E}">
        <p15:presenceInfo xmlns:p15="http://schemas.microsoft.com/office/powerpoint/2012/main" userId="S::lruvalcaba@idc.com::4de2b3de-5995-4b0b-a83f-b144d530849d" providerId="AD"/>
      </p:ext>
    </p:extLst>
  </p:cmAuthor>
  <p:cmAuthor id="2" name="Umesh Divakaran" initials="UD" lastIdx="1" clrIdx="1">
    <p:extLst>
      <p:ext uri="{19B8F6BF-5375-455C-9EA6-DF929625EA0E}">
        <p15:presenceInfo xmlns:p15="http://schemas.microsoft.com/office/powerpoint/2012/main" userId="S::udivakaran@idc.com::937866b8-3e8b-484d-b7af-f55a4502e8e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67A6"/>
    <a:srgbClr val="2279BC"/>
    <a:srgbClr val="F3C01D"/>
    <a:srgbClr val="4196D2"/>
    <a:srgbClr val="1B335F"/>
    <a:srgbClr val="164C82"/>
    <a:srgbClr val="4F4F4F"/>
    <a:srgbClr val="D9D9D9"/>
    <a:srgbClr val="E6E6E6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25A9E8-749A-AAF7-D0F5-998B074071AF}" v="35" dt="2025-04-29T07:59:41.345"/>
    <p1510:client id="{60448E51-5347-4E09-A6F0-7102BF55C7C4}" v="1" dt="2025-04-29T08:00:18.902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4959" autoAdjust="0"/>
  </p:normalViewPr>
  <p:slideViewPr>
    <p:cSldViewPr>
      <p:cViewPr>
        <p:scale>
          <a:sx n="100" d="100"/>
          <a:sy n="100" d="100"/>
        </p:scale>
        <p:origin x="912" y="240"/>
      </p:cViewPr>
      <p:guideLst>
        <p:guide orient="horz" pos="3300"/>
        <p:guide pos="3006"/>
        <p:guide orient="horz" pos="1632"/>
        <p:guide pos="46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3882" y="11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font" Target="fonts/font2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6" Type="http://schemas.openxmlformats.org/officeDocument/2006/relationships/image" Target="../media/image29.svg"/><Relationship Id="rId5" Type="http://schemas.openxmlformats.org/officeDocument/2006/relationships/image" Target="../media/image28.png"/><Relationship Id="rId4" Type="http://schemas.openxmlformats.org/officeDocument/2006/relationships/image" Target="../media/image27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sv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6" Type="http://schemas.openxmlformats.org/officeDocument/2006/relationships/image" Target="../media/image37.svg"/><Relationship Id="rId5" Type="http://schemas.openxmlformats.org/officeDocument/2006/relationships/image" Target="../media/image36.png"/><Relationship Id="rId4" Type="http://schemas.openxmlformats.org/officeDocument/2006/relationships/image" Target="../media/image3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6" Type="http://schemas.openxmlformats.org/officeDocument/2006/relationships/image" Target="../media/image29.svg"/><Relationship Id="rId5" Type="http://schemas.openxmlformats.org/officeDocument/2006/relationships/image" Target="../media/image28.png"/><Relationship Id="rId4" Type="http://schemas.openxmlformats.org/officeDocument/2006/relationships/image" Target="../media/image27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sv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6" Type="http://schemas.openxmlformats.org/officeDocument/2006/relationships/image" Target="../media/image37.svg"/><Relationship Id="rId5" Type="http://schemas.openxmlformats.org/officeDocument/2006/relationships/image" Target="../media/image36.png"/><Relationship Id="rId4" Type="http://schemas.openxmlformats.org/officeDocument/2006/relationships/image" Target="../media/image3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EA7085-2BE8-D346-9931-C3D9C38BBCF6}" type="doc">
      <dgm:prSet loTypeId="urn:microsoft.com/office/officeart/2005/8/layout/vList4" loCatId="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A45E8333-F075-2148-84FD-2F6605107CCE}">
      <dgm:prSet phldrT="[Text]"/>
      <dgm:spPr/>
      <dgm:t>
        <a:bodyPr/>
        <a:lstStyle/>
        <a:p>
          <a:r>
            <a:rPr lang="en-US" dirty="0">
              <a:latin typeface="Open Sans"/>
            </a:rPr>
            <a:t>Foo</a:t>
          </a:r>
          <a:endParaRPr lang="en-US" dirty="0"/>
        </a:p>
      </dgm:t>
    </dgm:pt>
    <dgm:pt modelId="{9720B327-085B-2046-8FE5-DA27DA961071}" type="parTrans" cxnId="{0538B649-27FA-934C-9D8C-1AD2889551A1}">
      <dgm:prSet/>
      <dgm:spPr/>
      <dgm:t>
        <a:bodyPr/>
        <a:lstStyle/>
        <a:p>
          <a:endParaRPr lang="en-US"/>
        </a:p>
      </dgm:t>
    </dgm:pt>
    <dgm:pt modelId="{D4113A38-C887-DE4D-AB07-F7D83E2A771C}" type="sibTrans" cxnId="{0538B649-27FA-934C-9D8C-1AD2889551A1}">
      <dgm:prSet/>
      <dgm:spPr/>
      <dgm:t>
        <a:bodyPr/>
        <a:lstStyle/>
        <a:p>
          <a:endParaRPr lang="en-US"/>
        </a:p>
      </dgm:t>
    </dgm:pt>
    <dgm:pt modelId="{2552FB53-2ED6-8548-B79C-8B2FA45BB0E4}">
      <dgm:prSet phldrT="[Text]"/>
      <dgm:spPr/>
      <dgm:t>
        <a:bodyPr/>
        <a:lstStyle/>
        <a:p>
          <a:pPr rtl="0"/>
          <a:r>
            <a:rPr lang="en-US" dirty="0">
              <a:latin typeface="Calibri"/>
              <a:ea typeface="Calibri"/>
              <a:cs typeface="Calibri"/>
            </a:rPr>
            <a:t>Foo </a:t>
          </a:r>
          <a:r>
            <a:rPr lang="en-US" dirty="0" err="1">
              <a:latin typeface="Calibri"/>
              <a:ea typeface="Calibri"/>
              <a:cs typeface="Calibri"/>
            </a:rPr>
            <a:t>foo</a:t>
          </a:r>
          <a:r>
            <a:rPr lang="en-US" dirty="0">
              <a:latin typeface="Calibri"/>
              <a:ea typeface="Calibri"/>
              <a:cs typeface="Calibri"/>
            </a:rPr>
            <a:t> </a:t>
          </a:r>
          <a:r>
            <a:rPr lang="en-US" dirty="0" err="1">
              <a:latin typeface="Calibri"/>
              <a:ea typeface="Calibri"/>
              <a:cs typeface="Calibri"/>
            </a:rPr>
            <a:t>foo</a:t>
          </a:r>
          <a:r>
            <a:rPr lang="en-US" dirty="0">
              <a:latin typeface="Calibri"/>
              <a:ea typeface="Calibri"/>
              <a:cs typeface="Calibri"/>
            </a:rPr>
            <a:t> bar bar bar zach zach zach lech lech lech ipsum ipsum ipsum colorit colorit colorit </a:t>
          </a:r>
          <a:r>
            <a:rPr lang="en-US" dirty="0" err="1">
              <a:latin typeface="Calibri"/>
              <a:ea typeface="Calibri"/>
              <a:cs typeface="Calibri"/>
            </a:rPr>
            <a:t>digitur</a:t>
          </a:r>
          <a:r>
            <a:rPr lang="en-US" dirty="0">
              <a:latin typeface="Calibri"/>
              <a:ea typeface="Calibri"/>
              <a:cs typeface="Calibri"/>
            </a:rPr>
            <a:t> </a:t>
          </a:r>
          <a:r>
            <a:rPr lang="en-US" dirty="0" err="1">
              <a:latin typeface="Calibri"/>
              <a:ea typeface="Calibri"/>
              <a:cs typeface="Calibri"/>
            </a:rPr>
            <a:t>maganimus</a:t>
          </a:r>
          <a:r>
            <a:rPr lang="en-US" dirty="0">
              <a:latin typeface="Calibri"/>
              <a:ea typeface="Calibri"/>
              <a:cs typeface="Calibri"/>
            </a:rPr>
            <a:t> </a:t>
          </a:r>
          <a:r>
            <a:rPr lang="en-US" dirty="0" err="1">
              <a:latin typeface="Calibri"/>
              <a:ea typeface="Calibri"/>
              <a:cs typeface="Calibri"/>
            </a:rPr>
            <a:t>maganimus</a:t>
          </a:r>
          <a:r>
            <a:rPr lang="en-US" dirty="0">
              <a:latin typeface="Calibri"/>
              <a:ea typeface="Calibri"/>
              <a:cs typeface="Calibri"/>
            </a:rPr>
            <a:t>.</a:t>
          </a:r>
          <a:br>
            <a:rPr lang="en-US" dirty="0">
              <a:latin typeface="Calibri"/>
              <a:ea typeface="Calibri"/>
              <a:cs typeface="Calibri"/>
            </a:rPr>
          </a:br>
          <a:r>
            <a:rPr lang="en-US" dirty="0">
              <a:latin typeface="Calibri"/>
              <a:ea typeface="Calibri"/>
              <a:cs typeface="Calibri"/>
            </a:rPr>
            <a:t>Foo </a:t>
          </a:r>
          <a:r>
            <a:rPr lang="en-US" dirty="0" err="1">
              <a:latin typeface="Calibri"/>
              <a:ea typeface="Calibri"/>
              <a:cs typeface="Calibri"/>
            </a:rPr>
            <a:t>foo</a:t>
          </a:r>
          <a:r>
            <a:rPr lang="en-US" dirty="0">
              <a:latin typeface="Calibri"/>
              <a:ea typeface="Calibri"/>
              <a:cs typeface="Calibri"/>
            </a:rPr>
            <a:t> </a:t>
          </a:r>
          <a:r>
            <a:rPr lang="en-US" dirty="0" err="1">
              <a:latin typeface="Calibri"/>
              <a:ea typeface="Calibri"/>
              <a:cs typeface="Calibri"/>
            </a:rPr>
            <a:t>foo</a:t>
          </a:r>
          <a:r>
            <a:rPr lang="en-US" dirty="0">
              <a:latin typeface="Calibri"/>
              <a:ea typeface="Calibri"/>
              <a:cs typeface="Calibri"/>
            </a:rPr>
            <a:t> bar </a:t>
          </a:r>
          <a:r>
            <a:rPr lang="en-US" dirty="0" err="1">
              <a:latin typeface="Calibri"/>
              <a:ea typeface="Calibri"/>
              <a:cs typeface="Calibri"/>
            </a:rPr>
            <a:t>bar</a:t>
          </a:r>
          <a:r>
            <a:rPr lang="en-US" dirty="0">
              <a:latin typeface="Calibri"/>
              <a:ea typeface="Calibri"/>
              <a:cs typeface="Calibri"/>
            </a:rPr>
            <a:t> </a:t>
          </a:r>
          <a:r>
            <a:rPr lang="en-US" dirty="0" err="1">
              <a:latin typeface="Calibri"/>
              <a:ea typeface="Calibri"/>
              <a:cs typeface="Calibri"/>
            </a:rPr>
            <a:t>bar</a:t>
          </a:r>
          <a:r>
            <a:rPr lang="en-US" dirty="0">
              <a:latin typeface="Calibri"/>
              <a:ea typeface="Calibri"/>
              <a:cs typeface="Calibri"/>
            </a:rPr>
            <a:t> </a:t>
          </a:r>
          <a:r>
            <a:rPr lang="en-US" dirty="0" err="1">
              <a:latin typeface="Calibri"/>
              <a:ea typeface="Calibri"/>
              <a:cs typeface="Calibri"/>
            </a:rPr>
            <a:t>zach</a:t>
          </a:r>
          <a:r>
            <a:rPr lang="en-US" dirty="0">
              <a:latin typeface="Calibri"/>
              <a:ea typeface="Calibri"/>
              <a:cs typeface="Calibri"/>
            </a:rPr>
            <a:t> </a:t>
          </a:r>
          <a:r>
            <a:rPr lang="en-US" dirty="0" err="1">
              <a:latin typeface="Calibri"/>
              <a:ea typeface="Calibri"/>
              <a:cs typeface="Calibri"/>
            </a:rPr>
            <a:t>zach</a:t>
          </a:r>
          <a:r>
            <a:rPr lang="en-US" dirty="0">
              <a:latin typeface="Calibri"/>
              <a:ea typeface="Calibri"/>
              <a:cs typeface="Calibri"/>
            </a:rPr>
            <a:t> </a:t>
          </a:r>
          <a:r>
            <a:rPr lang="en-US" dirty="0" err="1">
              <a:latin typeface="Calibri"/>
              <a:ea typeface="Calibri"/>
              <a:cs typeface="Calibri"/>
            </a:rPr>
            <a:t>zach</a:t>
          </a:r>
          <a:r>
            <a:rPr lang="en-US" dirty="0">
              <a:latin typeface="Calibri"/>
              <a:ea typeface="Calibri"/>
              <a:cs typeface="Calibri"/>
            </a:rPr>
            <a:t> lech </a:t>
          </a:r>
          <a:r>
            <a:rPr lang="en-US" dirty="0" err="1">
              <a:latin typeface="Calibri"/>
              <a:ea typeface="Calibri"/>
              <a:cs typeface="Calibri"/>
            </a:rPr>
            <a:t>lech</a:t>
          </a:r>
          <a:r>
            <a:rPr lang="en-US" dirty="0">
              <a:latin typeface="Calibri"/>
              <a:ea typeface="Calibri"/>
              <a:cs typeface="Calibri"/>
            </a:rPr>
            <a:t> </a:t>
          </a:r>
          <a:r>
            <a:rPr lang="en-US" dirty="0" err="1">
              <a:latin typeface="Calibri"/>
              <a:ea typeface="Calibri"/>
              <a:cs typeface="Calibri"/>
            </a:rPr>
            <a:t>lech</a:t>
          </a:r>
          <a:r>
            <a:rPr lang="en-US" dirty="0">
              <a:latin typeface="Calibri"/>
              <a:ea typeface="Calibri"/>
              <a:cs typeface="Calibri"/>
            </a:rPr>
            <a:t> ipsum </a:t>
          </a:r>
          <a:r>
            <a:rPr lang="en-US" dirty="0" err="1">
              <a:latin typeface="Calibri"/>
              <a:ea typeface="Calibri"/>
              <a:cs typeface="Calibri"/>
            </a:rPr>
            <a:t>ipsum</a:t>
          </a:r>
          <a:r>
            <a:rPr lang="en-US" dirty="0">
              <a:latin typeface="Calibri"/>
              <a:ea typeface="Calibri"/>
              <a:cs typeface="Calibri"/>
            </a:rPr>
            <a:t> </a:t>
          </a:r>
          <a:r>
            <a:rPr lang="en-US" dirty="0" err="1">
              <a:latin typeface="Calibri"/>
              <a:ea typeface="Calibri"/>
              <a:cs typeface="Calibri"/>
            </a:rPr>
            <a:t>ipsum</a:t>
          </a:r>
          <a:r>
            <a:rPr lang="en-US" dirty="0">
              <a:latin typeface="Calibri"/>
              <a:ea typeface="Calibri"/>
              <a:cs typeface="Calibri"/>
            </a:rPr>
            <a:t> </a:t>
          </a:r>
          <a:r>
            <a:rPr lang="en-US" dirty="0" err="1">
              <a:latin typeface="Calibri"/>
              <a:ea typeface="Calibri"/>
              <a:cs typeface="Calibri"/>
            </a:rPr>
            <a:t>colorit</a:t>
          </a:r>
          <a:r>
            <a:rPr lang="en-US" dirty="0">
              <a:latin typeface="Calibri"/>
              <a:ea typeface="Calibri"/>
              <a:cs typeface="Calibri"/>
            </a:rPr>
            <a:t> </a:t>
          </a:r>
          <a:r>
            <a:rPr lang="en-US" dirty="0" err="1">
              <a:latin typeface="Calibri"/>
              <a:ea typeface="Calibri"/>
              <a:cs typeface="Calibri"/>
            </a:rPr>
            <a:t>colorit</a:t>
          </a:r>
          <a:r>
            <a:rPr lang="en-US" dirty="0">
              <a:latin typeface="Calibri"/>
              <a:ea typeface="Calibri"/>
              <a:cs typeface="Calibri"/>
            </a:rPr>
            <a:t> </a:t>
          </a:r>
          <a:r>
            <a:rPr lang="en-US" dirty="0" err="1">
              <a:latin typeface="Calibri"/>
              <a:ea typeface="Calibri"/>
              <a:cs typeface="Calibri"/>
            </a:rPr>
            <a:t>colorit</a:t>
          </a:r>
          <a:r>
            <a:rPr lang="en-US" dirty="0">
              <a:latin typeface="Calibri"/>
              <a:ea typeface="Calibri"/>
              <a:cs typeface="Calibri"/>
            </a:rPr>
            <a:t> </a:t>
          </a:r>
          <a:r>
            <a:rPr lang="en-US" dirty="0" err="1">
              <a:latin typeface="Calibri"/>
              <a:ea typeface="Calibri"/>
              <a:cs typeface="Calibri"/>
            </a:rPr>
            <a:t>digitur</a:t>
          </a:r>
          <a:r>
            <a:rPr lang="en-US" dirty="0">
              <a:latin typeface="Calibri"/>
              <a:ea typeface="Calibri"/>
              <a:cs typeface="Calibri"/>
            </a:rPr>
            <a:t> </a:t>
          </a:r>
          <a:r>
            <a:rPr lang="en-US" dirty="0" err="1">
              <a:latin typeface="Calibri"/>
              <a:ea typeface="Calibri"/>
              <a:cs typeface="Calibri"/>
            </a:rPr>
            <a:t>maganimus</a:t>
          </a:r>
          <a:r>
            <a:rPr lang="en-US" dirty="0">
              <a:latin typeface="Calibri"/>
              <a:ea typeface="Calibri"/>
              <a:cs typeface="Calibri"/>
            </a:rPr>
            <a:t> </a:t>
          </a:r>
          <a:r>
            <a:rPr lang="en-US" dirty="0" err="1">
              <a:latin typeface="Calibri"/>
              <a:ea typeface="Calibri"/>
              <a:cs typeface="Calibri"/>
            </a:rPr>
            <a:t>maganimus</a:t>
          </a:r>
          <a:r>
            <a:rPr lang="en-US" dirty="0">
              <a:latin typeface="Calibri"/>
              <a:ea typeface="Calibri"/>
              <a:cs typeface="Calibri"/>
            </a:rPr>
            <a:t>.</a:t>
          </a:r>
          <a:br>
            <a:rPr lang="en-US" dirty="0">
              <a:latin typeface="Calibri"/>
              <a:ea typeface="Calibri"/>
              <a:cs typeface="Calibri"/>
            </a:rPr>
          </a:br>
          <a:r>
            <a:rPr lang="en-US" dirty="0">
              <a:latin typeface="Calibri"/>
              <a:ea typeface="Calibri"/>
              <a:cs typeface="Calibri"/>
            </a:rPr>
            <a:t>Foo foo foo bar bar bar zach zach zach lech lech lech ipsum ipsum ipsum colorit colorit colorit </a:t>
          </a:r>
          <a:r>
            <a:rPr lang="en-US" b="0" dirty="0">
              <a:latin typeface="Calibri"/>
              <a:ea typeface="Calibri"/>
              <a:cs typeface="Calibri"/>
            </a:rPr>
            <a:t>digitur maganimus maganimus</a:t>
          </a:r>
          <a:r>
            <a:rPr lang="en-US" dirty="0">
              <a:latin typeface="Calibri"/>
              <a:ea typeface="Calibri"/>
              <a:cs typeface="Calibri"/>
            </a:rPr>
            <a:t>.</a:t>
          </a:r>
          <a:br>
            <a:rPr lang="en-US" dirty="0">
              <a:latin typeface="Calibri"/>
              <a:ea typeface="Calibri"/>
              <a:cs typeface="Calibri"/>
            </a:rPr>
          </a:br>
          <a:r>
            <a:rPr lang="en-US" dirty="0">
              <a:latin typeface="Calibri"/>
              <a:ea typeface="Calibri"/>
              <a:cs typeface="Calibri"/>
            </a:rPr>
            <a:t>Foo foo foo bar bar bar zach zach zach lech lech lech ipsum ipsum ipsum colorit colorit colorit digitur maganimus maganimus.</a:t>
          </a:r>
          <a:br>
            <a:rPr lang="en-US" dirty="0">
              <a:latin typeface="Calibri"/>
              <a:ea typeface="Calibri"/>
              <a:cs typeface="Calibri"/>
            </a:rPr>
          </a:br>
          <a:r>
            <a:rPr lang="en-US" dirty="0">
              <a:latin typeface="Calibri"/>
              <a:ea typeface="Calibri"/>
              <a:cs typeface="Calibri"/>
            </a:rPr>
            <a:t>Foo foo foo bar bar bar zach zach zach lech lech lech ipsum ipsum ipsum colorit colorit colorit digitur maganimus maganimus</a:t>
          </a:r>
          <a:r>
            <a:rPr lang="en-US" dirty="0">
              <a:latin typeface="Open Sans"/>
            </a:rPr>
            <a:t>..</a:t>
          </a:r>
          <a:r>
            <a:rPr lang="en-US" dirty="0"/>
            <a:t> </a:t>
          </a:r>
        </a:p>
      </dgm:t>
    </dgm:pt>
    <dgm:pt modelId="{69163E26-9978-D442-9063-5AEE485DD9A5}" type="sibTrans" cxnId="{0055AD77-F932-FF4F-B4C5-551740F3D0D1}">
      <dgm:prSet/>
      <dgm:spPr/>
      <dgm:t>
        <a:bodyPr/>
        <a:lstStyle/>
        <a:p>
          <a:endParaRPr lang="en-US"/>
        </a:p>
      </dgm:t>
    </dgm:pt>
    <dgm:pt modelId="{92DE3DC7-15EA-DF48-BE52-F23A21BEA0D4}" type="parTrans" cxnId="{0055AD77-F932-FF4F-B4C5-551740F3D0D1}">
      <dgm:prSet/>
      <dgm:spPr/>
      <dgm:t>
        <a:bodyPr/>
        <a:lstStyle/>
        <a:p>
          <a:endParaRPr lang="en-US"/>
        </a:p>
      </dgm:t>
    </dgm:pt>
    <dgm:pt modelId="{02EBE010-5436-144B-A771-41B33E113C7C}">
      <dgm:prSet phldrT="[Text]"/>
      <dgm:spPr/>
      <dgm:t>
        <a:bodyPr/>
        <a:lstStyle/>
        <a:p>
          <a:r>
            <a:rPr lang="en-US" dirty="0">
              <a:latin typeface="Open Sans"/>
            </a:rPr>
            <a:t>Foo</a:t>
          </a:r>
          <a:endParaRPr lang="en-US" dirty="0"/>
        </a:p>
      </dgm:t>
    </dgm:pt>
    <dgm:pt modelId="{45EED062-25E9-CC46-AC97-60DB1A141466}" type="sibTrans" cxnId="{8E2EDB44-CFE9-6945-AD6B-0ACB0CE697C2}">
      <dgm:prSet/>
      <dgm:spPr/>
      <dgm:t>
        <a:bodyPr/>
        <a:lstStyle/>
        <a:p>
          <a:endParaRPr lang="en-US"/>
        </a:p>
      </dgm:t>
    </dgm:pt>
    <dgm:pt modelId="{87979E26-0284-454F-9C20-8FFAF0B53612}" type="parTrans" cxnId="{8E2EDB44-CFE9-6945-AD6B-0ACB0CE697C2}">
      <dgm:prSet/>
      <dgm:spPr/>
      <dgm:t>
        <a:bodyPr/>
        <a:lstStyle/>
        <a:p>
          <a:endParaRPr lang="en-US"/>
        </a:p>
      </dgm:t>
    </dgm:pt>
    <dgm:pt modelId="{726CFC1E-FA05-3D4F-B41F-F36BDCCACA90}">
      <dgm:prSet phldrT="[Text]"/>
      <dgm:spPr/>
      <dgm:t>
        <a:bodyPr/>
        <a:lstStyle/>
        <a:p>
          <a:r>
            <a:rPr lang="en-US" dirty="0">
              <a:latin typeface="Open Sans"/>
            </a:rPr>
            <a:t>Foo</a:t>
          </a:r>
          <a:r>
            <a:rPr lang="en-US" dirty="0"/>
            <a:t> </a:t>
          </a:r>
        </a:p>
      </dgm:t>
    </dgm:pt>
    <dgm:pt modelId="{EEFA8D07-5341-2545-B128-65B2A7733C85}" type="parTrans" cxnId="{6FDF21E0-00BD-4B4B-BC6F-F9CDA1E64C8F}">
      <dgm:prSet/>
      <dgm:spPr/>
      <dgm:t>
        <a:bodyPr/>
        <a:lstStyle/>
        <a:p>
          <a:endParaRPr lang="en-US"/>
        </a:p>
      </dgm:t>
    </dgm:pt>
    <dgm:pt modelId="{A8677B7C-49C6-7F4A-BC37-739E26E0E6F2}" type="sibTrans" cxnId="{6FDF21E0-00BD-4B4B-BC6F-F9CDA1E64C8F}">
      <dgm:prSet/>
      <dgm:spPr/>
      <dgm:t>
        <a:bodyPr/>
        <a:lstStyle/>
        <a:p>
          <a:endParaRPr lang="en-US"/>
        </a:p>
      </dgm:t>
    </dgm:pt>
    <dgm:pt modelId="{4098441C-BE1B-614F-AAFF-F71014629D6E}" type="pres">
      <dgm:prSet presAssocID="{F2EA7085-2BE8-D346-9931-C3D9C38BBCF6}" presName="linear" presStyleCnt="0">
        <dgm:presLayoutVars>
          <dgm:dir/>
          <dgm:resizeHandles val="exact"/>
        </dgm:presLayoutVars>
      </dgm:prSet>
      <dgm:spPr/>
    </dgm:pt>
    <dgm:pt modelId="{7B0121BF-3E73-C244-B862-3979CF380DA2}" type="pres">
      <dgm:prSet presAssocID="{2552FB53-2ED6-8548-B79C-8B2FA45BB0E4}" presName="comp" presStyleCnt="0"/>
      <dgm:spPr/>
    </dgm:pt>
    <dgm:pt modelId="{1958F178-4ABF-7C47-9BBE-31D8A76D8D0C}" type="pres">
      <dgm:prSet presAssocID="{2552FB53-2ED6-8548-B79C-8B2FA45BB0E4}" presName="box" presStyleLbl="node1" presStyleIdx="0" presStyleCnt="4" custLinFactNeighborX="1835" custLinFactNeighborY="-7233"/>
      <dgm:spPr/>
    </dgm:pt>
    <dgm:pt modelId="{3163FAEE-0318-4046-8B5C-5841D8E74BA1}" type="pres">
      <dgm:prSet presAssocID="{2552FB53-2ED6-8548-B79C-8B2FA45BB0E4}" presName="img" presStyleLbl="fgImgPlace1" presStyleIdx="0" presStyleCnt="4" custScaleX="60683" custScaleY="10999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effectLst/>
      </dgm:spPr>
      <dgm:extLst>
        <a:ext uri="{E40237B7-FDA0-4F09-8148-C483321AD2D9}">
          <dgm14:cNvPr xmlns:dgm14="http://schemas.microsoft.com/office/drawing/2010/diagram" id="0" name="" descr="Abacus outline"/>
        </a:ext>
      </dgm:extLst>
    </dgm:pt>
    <dgm:pt modelId="{FEBEFB02-047E-4741-88A8-25A593297E2D}" type="pres">
      <dgm:prSet presAssocID="{2552FB53-2ED6-8548-B79C-8B2FA45BB0E4}" presName="text" presStyleLbl="node1" presStyleIdx="0" presStyleCnt="4">
        <dgm:presLayoutVars>
          <dgm:bulletEnabled val="1"/>
        </dgm:presLayoutVars>
      </dgm:prSet>
      <dgm:spPr/>
    </dgm:pt>
    <dgm:pt modelId="{ED9F233D-9816-7D43-94DD-A79CBA4B26FD}" type="pres">
      <dgm:prSet presAssocID="{69163E26-9978-D442-9063-5AEE485DD9A5}" presName="spacer" presStyleCnt="0"/>
      <dgm:spPr/>
    </dgm:pt>
    <dgm:pt modelId="{6F1F6846-982A-4A4D-8E60-013234860191}" type="pres">
      <dgm:prSet presAssocID="{726CFC1E-FA05-3D4F-B41F-F36BDCCACA90}" presName="comp" presStyleCnt="0"/>
      <dgm:spPr/>
    </dgm:pt>
    <dgm:pt modelId="{2350ED9F-5D1D-5544-B0A1-36B329F13180}" type="pres">
      <dgm:prSet presAssocID="{726CFC1E-FA05-3D4F-B41F-F36BDCCACA90}" presName="box" presStyleLbl="node1" presStyleIdx="1" presStyleCnt="4"/>
      <dgm:spPr/>
    </dgm:pt>
    <dgm:pt modelId="{056A6FF6-A6DF-F849-9BDB-B7E402B67DF1}" type="pres">
      <dgm:prSet presAssocID="{726CFC1E-FA05-3D4F-B41F-F36BDCCACA90}" presName="img" presStyleLbl="fgImgPlace1" presStyleIdx="1" presStyleCnt="4" custScaleX="60683" custScaleY="110425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7000" b="-17000"/>
          </a:stretch>
        </a:blipFill>
        <a:effectLst/>
      </dgm:spPr>
      <dgm:extLst>
        <a:ext uri="{E40237B7-FDA0-4F09-8148-C483321AD2D9}">
          <dgm14:cNvPr xmlns:dgm14="http://schemas.microsoft.com/office/drawing/2010/diagram" id="0" name="" descr="Clipboard outline"/>
        </a:ext>
      </dgm:extLst>
    </dgm:pt>
    <dgm:pt modelId="{4A373650-E90F-0047-9762-F79AB6177B6F}" type="pres">
      <dgm:prSet presAssocID="{726CFC1E-FA05-3D4F-B41F-F36BDCCACA90}" presName="text" presStyleLbl="node1" presStyleIdx="1" presStyleCnt="4">
        <dgm:presLayoutVars>
          <dgm:bulletEnabled val="1"/>
        </dgm:presLayoutVars>
      </dgm:prSet>
      <dgm:spPr/>
    </dgm:pt>
    <dgm:pt modelId="{B12300DB-F869-CF49-838C-E6713917CE00}" type="pres">
      <dgm:prSet presAssocID="{A8677B7C-49C6-7F4A-BC37-739E26E0E6F2}" presName="spacer" presStyleCnt="0"/>
      <dgm:spPr/>
    </dgm:pt>
    <dgm:pt modelId="{988326C4-1014-6240-B2CF-1BD77250C70E}" type="pres">
      <dgm:prSet presAssocID="{02EBE010-5436-144B-A771-41B33E113C7C}" presName="comp" presStyleCnt="0"/>
      <dgm:spPr/>
    </dgm:pt>
    <dgm:pt modelId="{B6573D9B-2AD5-4A4E-A60E-F5F4B8101AC3}" type="pres">
      <dgm:prSet presAssocID="{02EBE010-5436-144B-A771-41B33E113C7C}" presName="box" presStyleLbl="node1" presStyleIdx="2" presStyleCnt="4"/>
      <dgm:spPr/>
    </dgm:pt>
    <dgm:pt modelId="{7A4E1F75-FF81-A24A-B35A-3B3601ADB6EF}" type="pres">
      <dgm:prSet presAssocID="{02EBE010-5436-144B-A771-41B33E113C7C}" presName="img" presStyleLbl="fgImgPlace1" presStyleIdx="2" presStyleCnt="4" custScaleX="60683" custScaleY="10999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effectLst/>
      </dgm:spPr>
      <dgm:extLst>
        <a:ext uri="{E40237B7-FDA0-4F09-8148-C483321AD2D9}">
          <dgm14:cNvPr xmlns:dgm14="http://schemas.microsoft.com/office/drawing/2010/diagram" id="0" name="" descr="Workflow outline"/>
        </a:ext>
      </dgm:extLst>
    </dgm:pt>
    <dgm:pt modelId="{7AD70A7E-7064-D043-8314-F7246ECDFF12}" type="pres">
      <dgm:prSet presAssocID="{02EBE010-5436-144B-A771-41B33E113C7C}" presName="text" presStyleLbl="node1" presStyleIdx="2" presStyleCnt="4">
        <dgm:presLayoutVars>
          <dgm:bulletEnabled val="1"/>
        </dgm:presLayoutVars>
      </dgm:prSet>
      <dgm:spPr/>
    </dgm:pt>
    <dgm:pt modelId="{04DEFB2E-BCF8-8A43-A4A7-B4A91CEC3D31}" type="pres">
      <dgm:prSet presAssocID="{45EED062-25E9-CC46-AC97-60DB1A141466}" presName="spacer" presStyleCnt="0"/>
      <dgm:spPr/>
    </dgm:pt>
    <dgm:pt modelId="{4AEF499F-D980-274B-BCD5-6C824DD6432A}" type="pres">
      <dgm:prSet presAssocID="{A45E8333-F075-2148-84FD-2F6605107CCE}" presName="comp" presStyleCnt="0"/>
      <dgm:spPr/>
    </dgm:pt>
    <dgm:pt modelId="{7C2ACE9B-15E0-804C-8B34-5F1525CCB8E4}" type="pres">
      <dgm:prSet presAssocID="{A45E8333-F075-2148-84FD-2F6605107CCE}" presName="box" presStyleLbl="node1" presStyleIdx="3" presStyleCnt="4"/>
      <dgm:spPr/>
    </dgm:pt>
    <dgm:pt modelId="{D5B37293-A27F-144C-8837-968FEC0E7CFC}" type="pres">
      <dgm:prSet presAssocID="{A45E8333-F075-2148-84FD-2F6605107CCE}" presName="img" presStyleLbl="fgImgPlace1" presStyleIdx="3" presStyleCnt="4" custScaleX="60683" custScaleY="10999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effectLst/>
      </dgm:spPr>
      <dgm:extLst>
        <a:ext uri="{E40237B7-FDA0-4F09-8148-C483321AD2D9}">
          <dgm14:cNvPr xmlns:dgm14="http://schemas.microsoft.com/office/drawing/2010/diagram" id="0" name="" descr="Renovation (House With Sparkles) outline"/>
        </a:ext>
      </dgm:extLst>
    </dgm:pt>
    <dgm:pt modelId="{6FE038E8-C8DF-7C4F-BBAA-A071E3387EC2}" type="pres">
      <dgm:prSet presAssocID="{A45E8333-F075-2148-84FD-2F6605107CCE}" presName="text" presStyleLbl="node1" presStyleIdx="3" presStyleCnt="4">
        <dgm:presLayoutVars>
          <dgm:bulletEnabled val="1"/>
        </dgm:presLayoutVars>
      </dgm:prSet>
      <dgm:spPr/>
    </dgm:pt>
  </dgm:ptLst>
  <dgm:cxnLst>
    <dgm:cxn modelId="{70D3C61A-AE63-0B46-998A-53C1BC3963FA}" type="presOf" srcId="{A45E8333-F075-2148-84FD-2F6605107CCE}" destId="{7C2ACE9B-15E0-804C-8B34-5F1525CCB8E4}" srcOrd="0" destOrd="0" presId="urn:microsoft.com/office/officeart/2005/8/layout/vList4"/>
    <dgm:cxn modelId="{E3C1871B-A425-9441-8357-D3DF45DDF001}" type="presOf" srcId="{2552FB53-2ED6-8548-B79C-8B2FA45BB0E4}" destId="{1958F178-4ABF-7C47-9BBE-31D8A76D8D0C}" srcOrd="0" destOrd="0" presId="urn:microsoft.com/office/officeart/2005/8/layout/vList4"/>
    <dgm:cxn modelId="{7ED5695E-DB22-CA48-9804-9EAA954C5D37}" type="presOf" srcId="{02EBE010-5436-144B-A771-41B33E113C7C}" destId="{7AD70A7E-7064-D043-8314-F7246ECDFF12}" srcOrd="1" destOrd="0" presId="urn:microsoft.com/office/officeart/2005/8/layout/vList4"/>
    <dgm:cxn modelId="{8E2EDB44-CFE9-6945-AD6B-0ACB0CE697C2}" srcId="{F2EA7085-2BE8-D346-9931-C3D9C38BBCF6}" destId="{02EBE010-5436-144B-A771-41B33E113C7C}" srcOrd="2" destOrd="0" parTransId="{87979E26-0284-454F-9C20-8FFAF0B53612}" sibTransId="{45EED062-25E9-CC46-AC97-60DB1A141466}"/>
    <dgm:cxn modelId="{0538B649-27FA-934C-9D8C-1AD2889551A1}" srcId="{F2EA7085-2BE8-D346-9931-C3D9C38BBCF6}" destId="{A45E8333-F075-2148-84FD-2F6605107CCE}" srcOrd="3" destOrd="0" parTransId="{9720B327-085B-2046-8FE5-DA27DA961071}" sibTransId="{D4113A38-C887-DE4D-AB07-F7D83E2A771C}"/>
    <dgm:cxn modelId="{0055AD77-F932-FF4F-B4C5-551740F3D0D1}" srcId="{F2EA7085-2BE8-D346-9931-C3D9C38BBCF6}" destId="{2552FB53-2ED6-8548-B79C-8B2FA45BB0E4}" srcOrd="0" destOrd="0" parTransId="{92DE3DC7-15EA-DF48-BE52-F23A21BEA0D4}" sibTransId="{69163E26-9978-D442-9063-5AEE485DD9A5}"/>
    <dgm:cxn modelId="{B52A34A0-43B7-5C45-8C05-DD591A1E50FE}" type="presOf" srcId="{2552FB53-2ED6-8548-B79C-8B2FA45BB0E4}" destId="{FEBEFB02-047E-4741-88A8-25A593297E2D}" srcOrd="1" destOrd="0" presId="urn:microsoft.com/office/officeart/2005/8/layout/vList4"/>
    <dgm:cxn modelId="{6D2E52A0-7D18-3546-877C-5BAAB3703453}" type="presOf" srcId="{A45E8333-F075-2148-84FD-2F6605107CCE}" destId="{6FE038E8-C8DF-7C4F-BBAA-A071E3387EC2}" srcOrd="1" destOrd="0" presId="urn:microsoft.com/office/officeart/2005/8/layout/vList4"/>
    <dgm:cxn modelId="{CAC482A4-3726-EE47-92F7-73BFF8E576A2}" type="presOf" srcId="{F2EA7085-2BE8-D346-9931-C3D9C38BBCF6}" destId="{4098441C-BE1B-614F-AAFF-F71014629D6E}" srcOrd="0" destOrd="0" presId="urn:microsoft.com/office/officeart/2005/8/layout/vList4"/>
    <dgm:cxn modelId="{37FC99DF-B390-BC47-B30F-E9533F74DF4D}" type="presOf" srcId="{02EBE010-5436-144B-A771-41B33E113C7C}" destId="{B6573D9B-2AD5-4A4E-A60E-F5F4B8101AC3}" srcOrd="0" destOrd="0" presId="urn:microsoft.com/office/officeart/2005/8/layout/vList4"/>
    <dgm:cxn modelId="{6FDF21E0-00BD-4B4B-BC6F-F9CDA1E64C8F}" srcId="{F2EA7085-2BE8-D346-9931-C3D9C38BBCF6}" destId="{726CFC1E-FA05-3D4F-B41F-F36BDCCACA90}" srcOrd="1" destOrd="0" parTransId="{EEFA8D07-5341-2545-B128-65B2A7733C85}" sibTransId="{A8677B7C-49C6-7F4A-BC37-739E26E0E6F2}"/>
    <dgm:cxn modelId="{E16092EA-9F5C-0747-8D0A-5C7D8A47F63E}" type="presOf" srcId="{726CFC1E-FA05-3D4F-B41F-F36BDCCACA90}" destId="{4A373650-E90F-0047-9762-F79AB6177B6F}" srcOrd="1" destOrd="0" presId="urn:microsoft.com/office/officeart/2005/8/layout/vList4"/>
    <dgm:cxn modelId="{08B048FA-AA9E-0541-9664-E81C908410BA}" type="presOf" srcId="{726CFC1E-FA05-3D4F-B41F-F36BDCCACA90}" destId="{2350ED9F-5D1D-5544-B0A1-36B329F13180}" srcOrd="0" destOrd="0" presId="urn:microsoft.com/office/officeart/2005/8/layout/vList4"/>
    <dgm:cxn modelId="{EC0978D7-780A-D743-AF4D-D49D9BA903C2}" type="presParOf" srcId="{4098441C-BE1B-614F-AAFF-F71014629D6E}" destId="{7B0121BF-3E73-C244-B862-3979CF380DA2}" srcOrd="0" destOrd="0" presId="urn:microsoft.com/office/officeart/2005/8/layout/vList4"/>
    <dgm:cxn modelId="{4A0CC887-3DD4-5B4A-94ED-13F9D5C78F4D}" type="presParOf" srcId="{7B0121BF-3E73-C244-B862-3979CF380DA2}" destId="{1958F178-4ABF-7C47-9BBE-31D8A76D8D0C}" srcOrd="0" destOrd="0" presId="urn:microsoft.com/office/officeart/2005/8/layout/vList4"/>
    <dgm:cxn modelId="{2DCEDFB8-7908-014A-9767-F67D7B85FC85}" type="presParOf" srcId="{7B0121BF-3E73-C244-B862-3979CF380DA2}" destId="{3163FAEE-0318-4046-8B5C-5841D8E74BA1}" srcOrd="1" destOrd="0" presId="urn:microsoft.com/office/officeart/2005/8/layout/vList4"/>
    <dgm:cxn modelId="{67F67888-D0EC-934B-80FE-999770B463C1}" type="presParOf" srcId="{7B0121BF-3E73-C244-B862-3979CF380DA2}" destId="{FEBEFB02-047E-4741-88A8-25A593297E2D}" srcOrd="2" destOrd="0" presId="urn:microsoft.com/office/officeart/2005/8/layout/vList4"/>
    <dgm:cxn modelId="{F6A41DBA-804E-C34A-80F9-BA7F584E954A}" type="presParOf" srcId="{4098441C-BE1B-614F-AAFF-F71014629D6E}" destId="{ED9F233D-9816-7D43-94DD-A79CBA4B26FD}" srcOrd="1" destOrd="0" presId="urn:microsoft.com/office/officeart/2005/8/layout/vList4"/>
    <dgm:cxn modelId="{6B0C1AF7-6BC1-2647-AB16-D4C22BA0E3DE}" type="presParOf" srcId="{4098441C-BE1B-614F-AAFF-F71014629D6E}" destId="{6F1F6846-982A-4A4D-8E60-013234860191}" srcOrd="2" destOrd="0" presId="urn:microsoft.com/office/officeart/2005/8/layout/vList4"/>
    <dgm:cxn modelId="{A811E973-F281-E74F-A92A-C0167D601FFA}" type="presParOf" srcId="{6F1F6846-982A-4A4D-8E60-013234860191}" destId="{2350ED9F-5D1D-5544-B0A1-36B329F13180}" srcOrd="0" destOrd="0" presId="urn:microsoft.com/office/officeart/2005/8/layout/vList4"/>
    <dgm:cxn modelId="{7BA6F147-A227-BD43-AFF9-1789D84F5EE0}" type="presParOf" srcId="{6F1F6846-982A-4A4D-8E60-013234860191}" destId="{056A6FF6-A6DF-F849-9BDB-B7E402B67DF1}" srcOrd="1" destOrd="0" presId="urn:microsoft.com/office/officeart/2005/8/layout/vList4"/>
    <dgm:cxn modelId="{F458E37E-588B-3D46-9E49-BB98EE9BCFC9}" type="presParOf" srcId="{6F1F6846-982A-4A4D-8E60-013234860191}" destId="{4A373650-E90F-0047-9762-F79AB6177B6F}" srcOrd="2" destOrd="0" presId="urn:microsoft.com/office/officeart/2005/8/layout/vList4"/>
    <dgm:cxn modelId="{9E58F9E5-6D02-2B45-A1E0-CD1438E93A75}" type="presParOf" srcId="{4098441C-BE1B-614F-AAFF-F71014629D6E}" destId="{B12300DB-F869-CF49-838C-E6713917CE00}" srcOrd="3" destOrd="0" presId="urn:microsoft.com/office/officeart/2005/8/layout/vList4"/>
    <dgm:cxn modelId="{BBA53AAF-723D-C144-B73F-9CBCD8A383CB}" type="presParOf" srcId="{4098441C-BE1B-614F-AAFF-F71014629D6E}" destId="{988326C4-1014-6240-B2CF-1BD77250C70E}" srcOrd="4" destOrd="0" presId="urn:microsoft.com/office/officeart/2005/8/layout/vList4"/>
    <dgm:cxn modelId="{56B8515C-FA3F-9A46-B9DB-1210CEC805E3}" type="presParOf" srcId="{988326C4-1014-6240-B2CF-1BD77250C70E}" destId="{B6573D9B-2AD5-4A4E-A60E-F5F4B8101AC3}" srcOrd="0" destOrd="0" presId="urn:microsoft.com/office/officeart/2005/8/layout/vList4"/>
    <dgm:cxn modelId="{01090B6B-CA29-3246-A8DB-3A9986ABB6FE}" type="presParOf" srcId="{988326C4-1014-6240-B2CF-1BD77250C70E}" destId="{7A4E1F75-FF81-A24A-B35A-3B3601ADB6EF}" srcOrd="1" destOrd="0" presId="urn:microsoft.com/office/officeart/2005/8/layout/vList4"/>
    <dgm:cxn modelId="{007EA89A-A7F6-CB4F-8449-4A553D934412}" type="presParOf" srcId="{988326C4-1014-6240-B2CF-1BD77250C70E}" destId="{7AD70A7E-7064-D043-8314-F7246ECDFF12}" srcOrd="2" destOrd="0" presId="urn:microsoft.com/office/officeart/2005/8/layout/vList4"/>
    <dgm:cxn modelId="{F5729C12-A673-8746-8676-3630A0E198C3}" type="presParOf" srcId="{4098441C-BE1B-614F-AAFF-F71014629D6E}" destId="{04DEFB2E-BCF8-8A43-A4A7-B4A91CEC3D31}" srcOrd="5" destOrd="0" presId="urn:microsoft.com/office/officeart/2005/8/layout/vList4"/>
    <dgm:cxn modelId="{00ADBC1C-398A-E54D-AC09-69EA3B8A9D66}" type="presParOf" srcId="{4098441C-BE1B-614F-AAFF-F71014629D6E}" destId="{4AEF499F-D980-274B-BCD5-6C824DD6432A}" srcOrd="6" destOrd="0" presId="urn:microsoft.com/office/officeart/2005/8/layout/vList4"/>
    <dgm:cxn modelId="{B121B47E-3B68-D042-B181-8B91B3E8D9F7}" type="presParOf" srcId="{4AEF499F-D980-274B-BCD5-6C824DD6432A}" destId="{7C2ACE9B-15E0-804C-8B34-5F1525CCB8E4}" srcOrd="0" destOrd="0" presId="urn:microsoft.com/office/officeart/2005/8/layout/vList4"/>
    <dgm:cxn modelId="{07406059-99F5-164E-83C5-687656D56CD0}" type="presParOf" srcId="{4AEF499F-D980-274B-BCD5-6C824DD6432A}" destId="{D5B37293-A27F-144C-8837-968FEC0E7CFC}" srcOrd="1" destOrd="0" presId="urn:microsoft.com/office/officeart/2005/8/layout/vList4"/>
    <dgm:cxn modelId="{1F6E8D6B-66B0-0340-B068-C79BA8797D98}" type="presParOf" srcId="{4AEF499F-D980-274B-BCD5-6C824DD6432A}" destId="{6FE038E8-C8DF-7C4F-BBAA-A071E3387EC2}" srcOrd="2" destOrd="0" presId="urn:microsoft.com/office/officeart/2005/8/layout/vList4"/>
  </dgm:cxnLst>
  <dgm:bg>
    <a:effectLst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EA7085-2BE8-D346-9931-C3D9C38BBCF6}" type="doc">
      <dgm:prSet loTypeId="urn:microsoft.com/office/officeart/2008/layout/PictureStrips" loCatId="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552FB53-2ED6-8548-B79C-8B2FA45BB0E4}">
      <dgm:prSet phldrT="[Text]"/>
      <dgm:spPr/>
      <dgm:t>
        <a:bodyPr/>
        <a:lstStyle/>
        <a:p>
          <a:r>
            <a:rPr lang="en-US" dirty="0">
              <a:latin typeface="Open Sans"/>
            </a:rPr>
            <a:t>.</a:t>
          </a:r>
          <a:r>
            <a:rPr lang="en-US" dirty="0"/>
            <a:t> </a:t>
          </a:r>
        </a:p>
      </dgm:t>
    </dgm:pt>
    <dgm:pt modelId="{92DE3DC7-15EA-DF48-BE52-F23A21BEA0D4}" type="parTrans" cxnId="{0055AD77-F932-FF4F-B4C5-551740F3D0D1}">
      <dgm:prSet/>
      <dgm:spPr/>
      <dgm:t>
        <a:bodyPr/>
        <a:lstStyle/>
        <a:p>
          <a:endParaRPr lang="en-US"/>
        </a:p>
      </dgm:t>
    </dgm:pt>
    <dgm:pt modelId="{69163E26-9978-D442-9063-5AEE485DD9A5}" type="sibTrans" cxnId="{0055AD77-F932-FF4F-B4C5-551740F3D0D1}">
      <dgm:prSet/>
      <dgm:spPr/>
      <dgm:t>
        <a:bodyPr/>
        <a:lstStyle/>
        <a:p>
          <a:endParaRPr lang="en-US"/>
        </a:p>
      </dgm:t>
    </dgm:pt>
    <dgm:pt modelId="{02EBE010-5436-144B-A771-41B33E113C7C}">
      <dgm:prSet phldrT="[Text]"/>
      <dgm:spPr/>
      <dgm:t>
        <a:bodyPr/>
        <a:lstStyle/>
        <a:p>
          <a:r>
            <a:rPr lang="en-US" dirty="0">
              <a:latin typeface="Open Sans"/>
            </a:rPr>
            <a:t>.</a:t>
          </a:r>
          <a:endParaRPr lang="en-US" dirty="0"/>
        </a:p>
      </dgm:t>
    </dgm:pt>
    <dgm:pt modelId="{87979E26-0284-454F-9C20-8FFAF0B53612}" type="parTrans" cxnId="{8E2EDB44-CFE9-6945-AD6B-0ACB0CE697C2}">
      <dgm:prSet/>
      <dgm:spPr/>
      <dgm:t>
        <a:bodyPr/>
        <a:lstStyle/>
        <a:p>
          <a:endParaRPr lang="en-US"/>
        </a:p>
      </dgm:t>
    </dgm:pt>
    <dgm:pt modelId="{45EED062-25E9-CC46-AC97-60DB1A141466}" type="sibTrans" cxnId="{8E2EDB44-CFE9-6945-AD6B-0ACB0CE697C2}">
      <dgm:prSet/>
      <dgm:spPr/>
      <dgm:t>
        <a:bodyPr/>
        <a:lstStyle/>
        <a:p>
          <a:endParaRPr lang="en-US"/>
        </a:p>
      </dgm:t>
    </dgm:pt>
    <dgm:pt modelId="{A45E8333-F075-2148-84FD-2F6605107CCE}">
      <dgm:prSet phldrT="[Text]"/>
      <dgm:spPr/>
      <dgm:t>
        <a:bodyPr/>
        <a:lstStyle/>
        <a:p>
          <a:r>
            <a:rPr lang="en-US" dirty="0">
              <a:latin typeface="Open Sans"/>
            </a:rPr>
            <a:t>.</a:t>
          </a:r>
          <a:endParaRPr lang="en-US" dirty="0"/>
        </a:p>
      </dgm:t>
    </dgm:pt>
    <dgm:pt modelId="{9720B327-085B-2046-8FE5-DA27DA961071}" type="parTrans" cxnId="{0538B649-27FA-934C-9D8C-1AD2889551A1}">
      <dgm:prSet/>
      <dgm:spPr/>
      <dgm:t>
        <a:bodyPr/>
        <a:lstStyle/>
        <a:p>
          <a:endParaRPr lang="en-US"/>
        </a:p>
      </dgm:t>
    </dgm:pt>
    <dgm:pt modelId="{D4113A38-C887-DE4D-AB07-F7D83E2A771C}" type="sibTrans" cxnId="{0538B649-27FA-934C-9D8C-1AD2889551A1}">
      <dgm:prSet/>
      <dgm:spPr/>
      <dgm:t>
        <a:bodyPr/>
        <a:lstStyle/>
        <a:p>
          <a:endParaRPr lang="en-US"/>
        </a:p>
      </dgm:t>
    </dgm:pt>
    <dgm:pt modelId="{F1976DB9-459E-4A41-8D9A-E344E10A8ECD}">
      <dgm:prSet phldrT="[Text]"/>
      <dgm:spPr/>
      <dgm:t>
        <a:bodyPr/>
        <a:lstStyle/>
        <a:p>
          <a:r>
            <a:rPr lang="en-US" dirty="0">
              <a:latin typeface="Open Sans"/>
            </a:rPr>
            <a:t>.</a:t>
          </a:r>
          <a:r>
            <a:rPr lang="en-US" dirty="0"/>
            <a:t>      </a:t>
          </a:r>
        </a:p>
      </dgm:t>
    </dgm:pt>
    <dgm:pt modelId="{967A5445-1C60-3C4F-BBAA-A786E145B303}" type="parTrans" cxnId="{97B6DA66-A05F-704A-8BFF-36F605CFFC4E}">
      <dgm:prSet/>
      <dgm:spPr/>
      <dgm:t>
        <a:bodyPr/>
        <a:lstStyle/>
        <a:p>
          <a:endParaRPr lang="en-US"/>
        </a:p>
      </dgm:t>
    </dgm:pt>
    <dgm:pt modelId="{968457E2-F8F0-5249-B881-70A01C9498E6}" type="sibTrans" cxnId="{97B6DA66-A05F-704A-8BFF-36F605CFFC4E}">
      <dgm:prSet/>
      <dgm:spPr/>
      <dgm:t>
        <a:bodyPr/>
        <a:lstStyle/>
        <a:p>
          <a:endParaRPr lang="en-US"/>
        </a:p>
      </dgm:t>
    </dgm:pt>
    <dgm:pt modelId="{85036092-8759-B247-8BC7-804929DA0173}" type="pres">
      <dgm:prSet presAssocID="{F2EA7085-2BE8-D346-9931-C3D9C38BBCF6}" presName="Name0" presStyleCnt="0">
        <dgm:presLayoutVars>
          <dgm:dir/>
          <dgm:resizeHandles val="exact"/>
        </dgm:presLayoutVars>
      </dgm:prSet>
      <dgm:spPr/>
    </dgm:pt>
    <dgm:pt modelId="{EA5E9C73-7483-3542-9A44-EDFBA42AEAD0}" type="pres">
      <dgm:prSet presAssocID="{2552FB53-2ED6-8548-B79C-8B2FA45BB0E4}" presName="composite" presStyleCnt="0"/>
      <dgm:spPr/>
    </dgm:pt>
    <dgm:pt modelId="{34F3C2F6-687E-AA49-BE6A-B974A8567163}" type="pres">
      <dgm:prSet presAssocID="{2552FB53-2ED6-8548-B79C-8B2FA45BB0E4}" presName="rect1" presStyleLbl="trAlignAcc1" presStyleIdx="0" presStyleCnt="4">
        <dgm:presLayoutVars>
          <dgm:bulletEnabled val="1"/>
        </dgm:presLayoutVars>
      </dgm:prSet>
      <dgm:spPr/>
    </dgm:pt>
    <dgm:pt modelId="{14432790-3252-DE44-9BB3-8C81187C1D1E}" type="pres">
      <dgm:prSet presAssocID="{2552FB53-2ED6-8548-B79C-8B2FA45BB0E4}" presName="rect2" presStyleLbl="fgImgPlace1" presStyleIdx="0" presStyleCnt="4"/>
      <dgm:spPr>
        <a:blipFill dpi="0" rotWithShape="1"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1238" t="7959" r="-1238" b="7959"/>
          </a:stretch>
        </a:blipFill>
      </dgm:spPr>
      <dgm:extLst>
        <a:ext uri="{E40237B7-FDA0-4F09-8148-C483321AD2D9}">
          <dgm14:cNvPr xmlns:dgm14="http://schemas.microsoft.com/office/drawing/2010/diagram" id="0" name="" descr="Scales of justice with solid fill"/>
        </a:ext>
      </dgm:extLst>
    </dgm:pt>
    <dgm:pt modelId="{CCE6B47E-0512-5B40-91A6-C08DC3667862}" type="pres">
      <dgm:prSet presAssocID="{69163E26-9978-D442-9063-5AEE485DD9A5}" presName="sibTrans" presStyleCnt="0"/>
      <dgm:spPr/>
    </dgm:pt>
    <dgm:pt modelId="{3F0595A7-79EE-F249-9BDB-DAEB46578AE8}" type="pres">
      <dgm:prSet presAssocID="{02EBE010-5436-144B-A771-41B33E113C7C}" presName="composite" presStyleCnt="0"/>
      <dgm:spPr/>
    </dgm:pt>
    <dgm:pt modelId="{A18E5854-FE75-F043-97BA-EC988B9354B5}" type="pres">
      <dgm:prSet presAssocID="{02EBE010-5436-144B-A771-41B33E113C7C}" presName="rect1" presStyleLbl="trAlignAcc1" presStyleIdx="1" presStyleCnt="4">
        <dgm:presLayoutVars>
          <dgm:bulletEnabled val="1"/>
        </dgm:presLayoutVars>
      </dgm:prSet>
      <dgm:spPr/>
    </dgm:pt>
    <dgm:pt modelId="{2D5F7F62-35D8-4F45-ABB2-EE40786B2EED}" type="pres">
      <dgm:prSet presAssocID="{02EBE010-5436-144B-A771-41B33E113C7C}" presName="rect2" presStyleLbl="fgImgPlace1" presStyleIdx="1" presStyleCnt="4"/>
      <dgm:spPr>
        <a:blipFill dpi="0" rotWithShape="1"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7959" b="7959"/>
          </a:stretch>
        </a:blipFill>
      </dgm:spPr>
      <dgm:extLst>
        <a:ext uri="{E40237B7-FDA0-4F09-8148-C483321AD2D9}">
          <dgm14:cNvPr xmlns:dgm14="http://schemas.microsoft.com/office/drawing/2010/diagram" id="0" name="" descr="Basic Shapes with solid fill"/>
        </a:ext>
      </dgm:extLst>
    </dgm:pt>
    <dgm:pt modelId="{CE410283-1EB9-8443-ABC1-4128CA3EC534}" type="pres">
      <dgm:prSet presAssocID="{45EED062-25E9-CC46-AC97-60DB1A141466}" presName="sibTrans" presStyleCnt="0"/>
      <dgm:spPr/>
    </dgm:pt>
    <dgm:pt modelId="{CA237261-AB31-3B42-9C1C-622EE4603918}" type="pres">
      <dgm:prSet presAssocID="{A45E8333-F075-2148-84FD-2F6605107CCE}" presName="composite" presStyleCnt="0"/>
      <dgm:spPr/>
    </dgm:pt>
    <dgm:pt modelId="{FEE24377-2EEA-CE44-AE36-B7C548FD5C49}" type="pres">
      <dgm:prSet presAssocID="{A45E8333-F075-2148-84FD-2F6605107CCE}" presName="rect1" presStyleLbl="trAlignAcc1" presStyleIdx="2" presStyleCnt="4">
        <dgm:presLayoutVars>
          <dgm:bulletEnabled val="1"/>
        </dgm:presLayoutVars>
      </dgm:prSet>
      <dgm:spPr/>
    </dgm:pt>
    <dgm:pt modelId="{D6E16435-DC47-7B45-8E90-34591E1B923A}" type="pres">
      <dgm:prSet presAssocID="{A45E8333-F075-2148-84FD-2F6605107CCE}" presName="rect2" presStyleLbl="fgImgPlace1" presStyleIdx="2" presStyleCnt="4"/>
      <dgm:spPr>
        <a:blipFill dpi="0" rotWithShape="1"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-9121" t="7959" r="-9121" b="7959"/>
          </a:stretch>
        </a:blipFill>
      </dgm:spPr>
      <dgm:extLst>
        <a:ext uri="{E40237B7-FDA0-4F09-8148-C483321AD2D9}">
          <dgm14:cNvPr xmlns:dgm14="http://schemas.microsoft.com/office/drawing/2010/diagram" id="0" name="" descr="Lightbulb and gear with solid fill"/>
        </a:ext>
      </dgm:extLst>
    </dgm:pt>
    <dgm:pt modelId="{8C1E673F-35F6-844E-A430-E6BFD72E2FB8}" type="pres">
      <dgm:prSet presAssocID="{D4113A38-C887-DE4D-AB07-F7D83E2A771C}" presName="sibTrans" presStyleCnt="0"/>
      <dgm:spPr/>
    </dgm:pt>
    <dgm:pt modelId="{E40247D5-9CA5-2C41-BB36-D762EEB8D640}" type="pres">
      <dgm:prSet presAssocID="{F1976DB9-459E-4A41-8D9A-E344E10A8ECD}" presName="composite" presStyleCnt="0"/>
      <dgm:spPr/>
    </dgm:pt>
    <dgm:pt modelId="{B8B6C6A7-5EE4-6D43-8990-87E2D58CE9E2}" type="pres">
      <dgm:prSet presAssocID="{F1976DB9-459E-4A41-8D9A-E344E10A8ECD}" presName="rect1" presStyleLbl="trAlignAcc1" presStyleIdx="3" presStyleCnt="4">
        <dgm:presLayoutVars>
          <dgm:bulletEnabled val="1"/>
        </dgm:presLayoutVars>
      </dgm:prSet>
      <dgm:spPr/>
    </dgm:pt>
    <dgm:pt modelId="{A07A2E8A-7221-074B-9E5C-AAD056871FAF}" type="pres">
      <dgm:prSet presAssocID="{F1976DB9-459E-4A41-8D9A-E344E10A8ECD}" presName="rect2" presStyleLbl="fgImgPlace1" presStyleIdx="3" presStyleCnt="4"/>
      <dgm:spPr>
        <a:blipFill dpi="0" rotWithShape="1"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l="-9121" t="75" r="-9121" b="75"/>
          </a:stretch>
        </a:blipFill>
      </dgm:spPr>
      <dgm:extLst>
        <a:ext uri="{E40237B7-FDA0-4F09-8148-C483321AD2D9}">
          <dgm14:cNvPr xmlns:dgm14="http://schemas.microsoft.com/office/drawing/2010/diagram" id="0" name="" descr="Boardroom with solid fill"/>
        </a:ext>
      </dgm:extLst>
    </dgm:pt>
  </dgm:ptLst>
  <dgm:cxnLst>
    <dgm:cxn modelId="{488C4423-0016-4642-AFD4-33AA48998566}" type="presOf" srcId="{02EBE010-5436-144B-A771-41B33E113C7C}" destId="{A18E5854-FE75-F043-97BA-EC988B9354B5}" srcOrd="0" destOrd="0" presId="urn:microsoft.com/office/officeart/2008/layout/PictureStrips"/>
    <dgm:cxn modelId="{0459A65B-FC84-5B47-801E-16575811FEFF}" type="presOf" srcId="{2552FB53-2ED6-8548-B79C-8B2FA45BB0E4}" destId="{34F3C2F6-687E-AA49-BE6A-B974A8567163}" srcOrd="0" destOrd="0" presId="urn:microsoft.com/office/officeart/2008/layout/PictureStrips"/>
    <dgm:cxn modelId="{8E2EDB44-CFE9-6945-AD6B-0ACB0CE697C2}" srcId="{F2EA7085-2BE8-D346-9931-C3D9C38BBCF6}" destId="{02EBE010-5436-144B-A771-41B33E113C7C}" srcOrd="1" destOrd="0" parTransId="{87979E26-0284-454F-9C20-8FFAF0B53612}" sibTransId="{45EED062-25E9-CC46-AC97-60DB1A141466}"/>
    <dgm:cxn modelId="{97B6DA66-A05F-704A-8BFF-36F605CFFC4E}" srcId="{F2EA7085-2BE8-D346-9931-C3D9C38BBCF6}" destId="{F1976DB9-459E-4A41-8D9A-E344E10A8ECD}" srcOrd="3" destOrd="0" parTransId="{967A5445-1C60-3C4F-BBAA-A786E145B303}" sibTransId="{968457E2-F8F0-5249-B881-70A01C9498E6}"/>
    <dgm:cxn modelId="{0538B649-27FA-934C-9D8C-1AD2889551A1}" srcId="{F2EA7085-2BE8-D346-9931-C3D9C38BBCF6}" destId="{A45E8333-F075-2148-84FD-2F6605107CCE}" srcOrd="2" destOrd="0" parTransId="{9720B327-085B-2046-8FE5-DA27DA961071}" sibTransId="{D4113A38-C887-DE4D-AB07-F7D83E2A771C}"/>
    <dgm:cxn modelId="{0055AD77-F932-FF4F-B4C5-551740F3D0D1}" srcId="{F2EA7085-2BE8-D346-9931-C3D9C38BBCF6}" destId="{2552FB53-2ED6-8548-B79C-8B2FA45BB0E4}" srcOrd="0" destOrd="0" parTransId="{92DE3DC7-15EA-DF48-BE52-F23A21BEA0D4}" sibTransId="{69163E26-9978-D442-9063-5AEE485DD9A5}"/>
    <dgm:cxn modelId="{34E3948A-1A03-E64D-BA43-34BFCCBBDEE1}" type="presOf" srcId="{F1976DB9-459E-4A41-8D9A-E344E10A8ECD}" destId="{B8B6C6A7-5EE4-6D43-8990-87E2D58CE9E2}" srcOrd="0" destOrd="0" presId="urn:microsoft.com/office/officeart/2008/layout/PictureStrips"/>
    <dgm:cxn modelId="{78FB40AB-E95F-8E48-9526-C0FFFF9AF834}" type="presOf" srcId="{A45E8333-F075-2148-84FD-2F6605107CCE}" destId="{FEE24377-2EEA-CE44-AE36-B7C548FD5C49}" srcOrd="0" destOrd="0" presId="urn:microsoft.com/office/officeart/2008/layout/PictureStrips"/>
    <dgm:cxn modelId="{48640AF5-D311-7C49-A920-6771C38AE8B1}" type="presOf" srcId="{F2EA7085-2BE8-D346-9931-C3D9C38BBCF6}" destId="{85036092-8759-B247-8BC7-804929DA0173}" srcOrd="0" destOrd="0" presId="urn:microsoft.com/office/officeart/2008/layout/PictureStrips"/>
    <dgm:cxn modelId="{C95C2117-4B68-5048-BC87-397F182D14C3}" type="presParOf" srcId="{85036092-8759-B247-8BC7-804929DA0173}" destId="{EA5E9C73-7483-3542-9A44-EDFBA42AEAD0}" srcOrd="0" destOrd="0" presId="urn:microsoft.com/office/officeart/2008/layout/PictureStrips"/>
    <dgm:cxn modelId="{7EFCD791-ECE6-884E-82D9-4C933E7894B0}" type="presParOf" srcId="{EA5E9C73-7483-3542-9A44-EDFBA42AEAD0}" destId="{34F3C2F6-687E-AA49-BE6A-B974A8567163}" srcOrd="0" destOrd="0" presId="urn:microsoft.com/office/officeart/2008/layout/PictureStrips"/>
    <dgm:cxn modelId="{A81CE881-3BFB-CC43-9642-A46F5D84FBE5}" type="presParOf" srcId="{EA5E9C73-7483-3542-9A44-EDFBA42AEAD0}" destId="{14432790-3252-DE44-9BB3-8C81187C1D1E}" srcOrd="1" destOrd="0" presId="urn:microsoft.com/office/officeart/2008/layout/PictureStrips"/>
    <dgm:cxn modelId="{EE7731EE-44F5-E94E-BCD9-20ACCEDA2E4A}" type="presParOf" srcId="{85036092-8759-B247-8BC7-804929DA0173}" destId="{CCE6B47E-0512-5B40-91A6-C08DC3667862}" srcOrd="1" destOrd="0" presId="urn:microsoft.com/office/officeart/2008/layout/PictureStrips"/>
    <dgm:cxn modelId="{05B0E5D4-6E53-4349-A8DA-E8D77FFBD5B8}" type="presParOf" srcId="{85036092-8759-B247-8BC7-804929DA0173}" destId="{3F0595A7-79EE-F249-9BDB-DAEB46578AE8}" srcOrd="2" destOrd="0" presId="urn:microsoft.com/office/officeart/2008/layout/PictureStrips"/>
    <dgm:cxn modelId="{F81D551B-CD4B-7B4E-A874-09E5176648FA}" type="presParOf" srcId="{3F0595A7-79EE-F249-9BDB-DAEB46578AE8}" destId="{A18E5854-FE75-F043-97BA-EC988B9354B5}" srcOrd="0" destOrd="0" presId="urn:microsoft.com/office/officeart/2008/layout/PictureStrips"/>
    <dgm:cxn modelId="{B2532ADD-AD01-2445-9CA5-32D16C076C89}" type="presParOf" srcId="{3F0595A7-79EE-F249-9BDB-DAEB46578AE8}" destId="{2D5F7F62-35D8-4F45-ABB2-EE40786B2EED}" srcOrd="1" destOrd="0" presId="urn:microsoft.com/office/officeart/2008/layout/PictureStrips"/>
    <dgm:cxn modelId="{ACF83674-6D01-484D-967C-B4362D28FA21}" type="presParOf" srcId="{85036092-8759-B247-8BC7-804929DA0173}" destId="{CE410283-1EB9-8443-ABC1-4128CA3EC534}" srcOrd="3" destOrd="0" presId="urn:microsoft.com/office/officeart/2008/layout/PictureStrips"/>
    <dgm:cxn modelId="{77F5A89A-E0E7-7742-8C78-AE99BBAFE542}" type="presParOf" srcId="{85036092-8759-B247-8BC7-804929DA0173}" destId="{CA237261-AB31-3B42-9C1C-622EE4603918}" srcOrd="4" destOrd="0" presId="urn:microsoft.com/office/officeart/2008/layout/PictureStrips"/>
    <dgm:cxn modelId="{DCFE33D5-C28A-9B41-B59E-9FBC8D3ECA72}" type="presParOf" srcId="{CA237261-AB31-3B42-9C1C-622EE4603918}" destId="{FEE24377-2EEA-CE44-AE36-B7C548FD5C49}" srcOrd="0" destOrd="0" presId="urn:microsoft.com/office/officeart/2008/layout/PictureStrips"/>
    <dgm:cxn modelId="{17D52363-9485-7D45-AA6C-A2AE5A0AB041}" type="presParOf" srcId="{CA237261-AB31-3B42-9C1C-622EE4603918}" destId="{D6E16435-DC47-7B45-8E90-34591E1B923A}" srcOrd="1" destOrd="0" presId="urn:microsoft.com/office/officeart/2008/layout/PictureStrips"/>
    <dgm:cxn modelId="{4EE21425-B84A-4C4A-B03E-9B4685AE31E7}" type="presParOf" srcId="{85036092-8759-B247-8BC7-804929DA0173}" destId="{8C1E673F-35F6-844E-A430-E6BFD72E2FB8}" srcOrd="5" destOrd="0" presId="urn:microsoft.com/office/officeart/2008/layout/PictureStrips"/>
    <dgm:cxn modelId="{A49B30DD-2916-F243-9673-799C687393EA}" type="presParOf" srcId="{85036092-8759-B247-8BC7-804929DA0173}" destId="{E40247D5-9CA5-2C41-BB36-D762EEB8D640}" srcOrd="6" destOrd="0" presId="urn:microsoft.com/office/officeart/2008/layout/PictureStrips"/>
    <dgm:cxn modelId="{C98F34E0-FE48-D643-871D-7ECA6AD52170}" type="presParOf" srcId="{E40247D5-9CA5-2C41-BB36-D762EEB8D640}" destId="{B8B6C6A7-5EE4-6D43-8990-87E2D58CE9E2}" srcOrd="0" destOrd="0" presId="urn:microsoft.com/office/officeart/2008/layout/PictureStrips"/>
    <dgm:cxn modelId="{2D68DFDE-21F5-C347-AD08-E45EDE615F5C}" type="presParOf" srcId="{E40247D5-9CA5-2C41-BB36-D762EEB8D640}" destId="{A07A2E8A-7221-074B-9E5C-AAD056871FAF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58F178-4ABF-7C47-9BBE-31D8A76D8D0C}">
      <dsp:nvSpPr>
        <dsp:cNvPr id="0" name=""/>
        <dsp:cNvSpPr/>
      </dsp:nvSpPr>
      <dsp:spPr>
        <a:xfrm>
          <a:off x="0" y="0"/>
          <a:ext cx="11301413" cy="11593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Calibri"/>
              <a:ea typeface="Calibri"/>
              <a:cs typeface="Calibri"/>
            </a:rPr>
            <a:t>Foo </a:t>
          </a:r>
          <a:r>
            <a:rPr lang="en-US" sz="1300" kern="1200" dirty="0" err="1">
              <a:latin typeface="Calibri"/>
              <a:ea typeface="Calibri"/>
              <a:cs typeface="Calibri"/>
            </a:rPr>
            <a:t>foo</a:t>
          </a:r>
          <a:r>
            <a:rPr lang="en-US" sz="1300" kern="1200" dirty="0">
              <a:latin typeface="Calibri"/>
              <a:ea typeface="Calibri"/>
              <a:cs typeface="Calibri"/>
            </a:rPr>
            <a:t> </a:t>
          </a:r>
          <a:r>
            <a:rPr lang="en-US" sz="1300" kern="1200" dirty="0" err="1">
              <a:latin typeface="Calibri"/>
              <a:ea typeface="Calibri"/>
              <a:cs typeface="Calibri"/>
            </a:rPr>
            <a:t>foo</a:t>
          </a:r>
          <a:r>
            <a:rPr lang="en-US" sz="1300" kern="1200" dirty="0">
              <a:latin typeface="Calibri"/>
              <a:ea typeface="Calibri"/>
              <a:cs typeface="Calibri"/>
            </a:rPr>
            <a:t> bar bar bar zach zach zach lech lech lech ipsum ipsum ipsum colorit colorit colorit </a:t>
          </a:r>
          <a:r>
            <a:rPr lang="en-US" sz="1300" kern="1200" dirty="0" err="1">
              <a:latin typeface="Calibri"/>
              <a:ea typeface="Calibri"/>
              <a:cs typeface="Calibri"/>
            </a:rPr>
            <a:t>digitur</a:t>
          </a:r>
          <a:r>
            <a:rPr lang="en-US" sz="1300" kern="1200" dirty="0">
              <a:latin typeface="Calibri"/>
              <a:ea typeface="Calibri"/>
              <a:cs typeface="Calibri"/>
            </a:rPr>
            <a:t> </a:t>
          </a:r>
          <a:r>
            <a:rPr lang="en-US" sz="1300" kern="1200" dirty="0" err="1">
              <a:latin typeface="Calibri"/>
              <a:ea typeface="Calibri"/>
              <a:cs typeface="Calibri"/>
            </a:rPr>
            <a:t>maganimus</a:t>
          </a:r>
          <a:r>
            <a:rPr lang="en-US" sz="1300" kern="1200" dirty="0">
              <a:latin typeface="Calibri"/>
              <a:ea typeface="Calibri"/>
              <a:cs typeface="Calibri"/>
            </a:rPr>
            <a:t> </a:t>
          </a:r>
          <a:r>
            <a:rPr lang="en-US" sz="1300" kern="1200" dirty="0" err="1">
              <a:latin typeface="Calibri"/>
              <a:ea typeface="Calibri"/>
              <a:cs typeface="Calibri"/>
            </a:rPr>
            <a:t>maganimus</a:t>
          </a:r>
          <a:r>
            <a:rPr lang="en-US" sz="1300" kern="1200" dirty="0">
              <a:latin typeface="Calibri"/>
              <a:ea typeface="Calibri"/>
              <a:cs typeface="Calibri"/>
            </a:rPr>
            <a:t>.</a:t>
          </a:r>
          <a:br>
            <a:rPr lang="en-US" sz="1300" kern="1200" dirty="0">
              <a:latin typeface="Calibri"/>
              <a:ea typeface="Calibri"/>
              <a:cs typeface="Calibri"/>
            </a:rPr>
          </a:br>
          <a:r>
            <a:rPr lang="en-US" sz="1300" kern="1200" dirty="0">
              <a:latin typeface="Calibri"/>
              <a:ea typeface="Calibri"/>
              <a:cs typeface="Calibri"/>
            </a:rPr>
            <a:t>Foo </a:t>
          </a:r>
          <a:r>
            <a:rPr lang="en-US" sz="1300" kern="1200" dirty="0" err="1">
              <a:latin typeface="Calibri"/>
              <a:ea typeface="Calibri"/>
              <a:cs typeface="Calibri"/>
            </a:rPr>
            <a:t>foo</a:t>
          </a:r>
          <a:r>
            <a:rPr lang="en-US" sz="1300" kern="1200" dirty="0">
              <a:latin typeface="Calibri"/>
              <a:ea typeface="Calibri"/>
              <a:cs typeface="Calibri"/>
            </a:rPr>
            <a:t> </a:t>
          </a:r>
          <a:r>
            <a:rPr lang="en-US" sz="1300" kern="1200" dirty="0" err="1">
              <a:latin typeface="Calibri"/>
              <a:ea typeface="Calibri"/>
              <a:cs typeface="Calibri"/>
            </a:rPr>
            <a:t>foo</a:t>
          </a:r>
          <a:r>
            <a:rPr lang="en-US" sz="1300" kern="1200" dirty="0">
              <a:latin typeface="Calibri"/>
              <a:ea typeface="Calibri"/>
              <a:cs typeface="Calibri"/>
            </a:rPr>
            <a:t> bar </a:t>
          </a:r>
          <a:r>
            <a:rPr lang="en-US" sz="1300" kern="1200" dirty="0" err="1">
              <a:latin typeface="Calibri"/>
              <a:ea typeface="Calibri"/>
              <a:cs typeface="Calibri"/>
            </a:rPr>
            <a:t>bar</a:t>
          </a:r>
          <a:r>
            <a:rPr lang="en-US" sz="1300" kern="1200" dirty="0">
              <a:latin typeface="Calibri"/>
              <a:ea typeface="Calibri"/>
              <a:cs typeface="Calibri"/>
            </a:rPr>
            <a:t> </a:t>
          </a:r>
          <a:r>
            <a:rPr lang="en-US" sz="1300" kern="1200" dirty="0" err="1">
              <a:latin typeface="Calibri"/>
              <a:ea typeface="Calibri"/>
              <a:cs typeface="Calibri"/>
            </a:rPr>
            <a:t>bar</a:t>
          </a:r>
          <a:r>
            <a:rPr lang="en-US" sz="1300" kern="1200" dirty="0">
              <a:latin typeface="Calibri"/>
              <a:ea typeface="Calibri"/>
              <a:cs typeface="Calibri"/>
            </a:rPr>
            <a:t> </a:t>
          </a:r>
          <a:r>
            <a:rPr lang="en-US" sz="1300" kern="1200" dirty="0" err="1">
              <a:latin typeface="Calibri"/>
              <a:ea typeface="Calibri"/>
              <a:cs typeface="Calibri"/>
            </a:rPr>
            <a:t>zach</a:t>
          </a:r>
          <a:r>
            <a:rPr lang="en-US" sz="1300" kern="1200" dirty="0">
              <a:latin typeface="Calibri"/>
              <a:ea typeface="Calibri"/>
              <a:cs typeface="Calibri"/>
            </a:rPr>
            <a:t> </a:t>
          </a:r>
          <a:r>
            <a:rPr lang="en-US" sz="1300" kern="1200" dirty="0" err="1">
              <a:latin typeface="Calibri"/>
              <a:ea typeface="Calibri"/>
              <a:cs typeface="Calibri"/>
            </a:rPr>
            <a:t>zach</a:t>
          </a:r>
          <a:r>
            <a:rPr lang="en-US" sz="1300" kern="1200" dirty="0">
              <a:latin typeface="Calibri"/>
              <a:ea typeface="Calibri"/>
              <a:cs typeface="Calibri"/>
            </a:rPr>
            <a:t> </a:t>
          </a:r>
          <a:r>
            <a:rPr lang="en-US" sz="1300" kern="1200" dirty="0" err="1">
              <a:latin typeface="Calibri"/>
              <a:ea typeface="Calibri"/>
              <a:cs typeface="Calibri"/>
            </a:rPr>
            <a:t>zach</a:t>
          </a:r>
          <a:r>
            <a:rPr lang="en-US" sz="1300" kern="1200" dirty="0">
              <a:latin typeface="Calibri"/>
              <a:ea typeface="Calibri"/>
              <a:cs typeface="Calibri"/>
            </a:rPr>
            <a:t> lech </a:t>
          </a:r>
          <a:r>
            <a:rPr lang="en-US" sz="1300" kern="1200" dirty="0" err="1">
              <a:latin typeface="Calibri"/>
              <a:ea typeface="Calibri"/>
              <a:cs typeface="Calibri"/>
            </a:rPr>
            <a:t>lech</a:t>
          </a:r>
          <a:r>
            <a:rPr lang="en-US" sz="1300" kern="1200" dirty="0">
              <a:latin typeface="Calibri"/>
              <a:ea typeface="Calibri"/>
              <a:cs typeface="Calibri"/>
            </a:rPr>
            <a:t> </a:t>
          </a:r>
          <a:r>
            <a:rPr lang="en-US" sz="1300" kern="1200" dirty="0" err="1">
              <a:latin typeface="Calibri"/>
              <a:ea typeface="Calibri"/>
              <a:cs typeface="Calibri"/>
            </a:rPr>
            <a:t>lech</a:t>
          </a:r>
          <a:r>
            <a:rPr lang="en-US" sz="1300" kern="1200" dirty="0">
              <a:latin typeface="Calibri"/>
              <a:ea typeface="Calibri"/>
              <a:cs typeface="Calibri"/>
            </a:rPr>
            <a:t> ipsum </a:t>
          </a:r>
          <a:r>
            <a:rPr lang="en-US" sz="1300" kern="1200" dirty="0" err="1">
              <a:latin typeface="Calibri"/>
              <a:ea typeface="Calibri"/>
              <a:cs typeface="Calibri"/>
            </a:rPr>
            <a:t>ipsum</a:t>
          </a:r>
          <a:r>
            <a:rPr lang="en-US" sz="1300" kern="1200" dirty="0">
              <a:latin typeface="Calibri"/>
              <a:ea typeface="Calibri"/>
              <a:cs typeface="Calibri"/>
            </a:rPr>
            <a:t> </a:t>
          </a:r>
          <a:r>
            <a:rPr lang="en-US" sz="1300" kern="1200" dirty="0" err="1">
              <a:latin typeface="Calibri"/>
              <a:ea typeface="Calibri"/>
              <a:cs typeface="Calibri"/>
            </a:rPr>
            <a:t>ipsum</a:t>
          </a:r>
          <a:r>
            <a:rPr lang="en-US" sz="1300" kern="1200" dirty="0">
              <a:latin typeface="Calibri"/>
              <a:ea typeface="Calibri"/>
              <a:cs typeface="Calibri"/>
            </a:rPr>
            <a:t> </a:t>
          </a:r>
          <a:r>
            <a:rPr lang="en-US" sz="1300" kern="1200" dirty="0" err="1">
              <a:latin typeface="Calibri"/>
              <a:ea typeface="Calibri"/>
              <a:cs typeface="Calibri"/>
            </a:rPr>
            <a:t>colorit</a:t>
          </a:r>
          <a:r>
            <a:rPr lang="en-US" sz="1300" kern="1200" dirty="0">
              <a:latin typeface="Calibri"/>
              <a:ea typeface="Calibri"/>
              <a:cs typeface="Calibri"/>
            </a:rPr>
            <a:t> </a:t>
          </a:r>
          <a:r>
            <a:rPr lang="en-US" sz="1300" kern="1200" dirty="0" err="1">
              <a:latin typeface="Calibri"/>
              <a:ea typeface="Calibri"/>
              <a:cs typeface="Calibri"/>
            </a:rPr>
            <a:t>colorit</a:t>
          </a:r>
          <a:r>
            <a:rPr lang="en-US" sz="1300" kern="1200" dirty="0">
              <a:latin typeface="Calibri"/>
              <a:ea typeface="Calibri"/>
              <a:cs typeface="Calibri"/>
            </a:rPr>
            <a:t> </a:t>
          </a:r>
          <a:r>
            <a:rPr lang="en-US" sz="1300" kern="1200" dirty="0" err="1">
              <a:latin typeface="Calibri"/>
              <a:ea typeface="Calibri"/>
              <a:cs typeface="Calibri"/>
            </a:rPr>
            <a:t>colorit</a:t>
          </a:r>
          <a:r>
            <a:rPr lang="en-US" sz="1300" kern="1200" dirty="0">
              <a:latin typeface="Calibri"/>
              <a:ea typeface="Calibri"/>
              <a:cs typeface="Calibri"/>
            </a:rPr>
            <a:t> </a:t>
          </a:r>
          <a:r>
            <a:rPr lang="en-US" sz="1300" kern="1200" dirty="0" err="1">
              <a:latin typeface="Calibri"/>
              <a:ea typeface="Calibri"/>
              <a:cs typeface="Calibri"/>
            </a:rPr>
            <a:t>digitur</a:t>
          </a:r>
          <a:r>
            <a:rPr lang="en-US" sz="1300" kern="1200" dirty="0">
              <a:latin typeface="Calibri"/>
              <a:ea typeface="Calibri"/>
              <a:cs typeface="Calibri"/>
            </a:rPr>
            <a:t> </a:t>
          </a:r>
          <a:r>
            <a:rPr lang="en-US" sz="1300" kern="1200" dirty="0" err="1">
              <a:latin typeface="Calibri"/>
              <a:ea typeface="Calibri"/>
              <a:cs typeface="Calibri"/>
            </a:rPr>
            <a:t>maganimus</a:t>
          </a:r>
          <a:r>
            <a:rPr lang="en-US" sz="1300" kern="1200" dirty="0">
              <a:latin typeface="Calibri"/>
              <a:ea typeface="Calibri"/>
              <a:cs typeface="Calibri"/>
            </a:rPr>
            <a:t> </a:t>
          </a:r>
          <a:r>
            <a:rPr lang="en-US" sz="1300" kern="1200" dirty="0" err="1">
              <a:latin typeface="Calibri"/>
              <a:ea typeface="Calibri"/>
              <a:cs typeface="Calibri"/>
            </a:rPr>
            <a:t>maganimus</a:t>
          </a:r>
          <a:r>
            <a:rPr lang="en-US" sz="1300" kern="1200" dirty="0">
              <a:latin typeface="Calibri"/>
              <a:ea typeface="Calibri"/>
              <a:cs typeface="Calibri"/>
            </a:rPr>
            <a:t>.</a:t>
          </a:r>
          <a:br>
            <a:rPr lang="en-US" sz="1300" kern="1200" dirty="0">
              <a:latin typeface="Calibri"/>
              <a:ea typeface="Calibri"/>
              <a:cs typeface="Calibri"/>
            </a:rPr>
          </a:br>
          <a:r>
            <a:rPr lang="en-US" sz="1300" kern="1200" dirty="0">
              <a:latin typeface="Calibri"/>
              <a:ea typeface="Calibri"/>
              <a:cs typeface="Calibri"/>
            </a:rPr>
            <a:t>Foo foo foo bar bar bar zach zach zach lech lech lech ipsum ipsum ipsum colorit colorit colorit </a:t>
          </a:r>
          <a:r>
            <a:rPr lang="en-US" sz="1300" b="0" kern="1200" dirty="0">
              <a:latin typeface="Calibri"/>
              <a:ea typeface="Calibri"/>
              <a:cs typeface="Calibri"/>
            </a:rPr>
            <a:t>digitur maganimus maganimus</a:t>
          </a:r>
          <a:r>
            <a:rPr lang="en-US" sz="1300" kern="1200" dirty="0">
              <a:latin typeface="Calibri"/>
              <a:ea typeface="Calibri"/>
              <a:cs typeface="Calibri"/>
            </a:rPr>
            <a:t>.</a:t>
          </a:r>
          <a:br>
            <a:rPr lang="en-US" sz="1300" kern="1200" dirty="0">
              <a:latin typeface="Calibri"/>
              <a:ea typeface="Calibri"/>
              <a:cs typeface="Calibri"/>
            </a:rPr>
          </a:br>
          <a:r>
            <a:rPr lang="en-US" sz="1300" kern="1200" dirty="0">
              <a:latin typeface="Calibri"/>
              <a:ea typeface="Calibri"/>
              <a:cs typeface="Calibri"/>
            </a:rPr>
            <a:t>Foo foo foo bar bar bar zach zach zach lech lech lech ipsum ipsum ipsum colorit colorit colorit digitur maganimus maganimus.</a:t>
          </a:r>
          <a:br>
            <a:rPr lang="en-US" sz="1300" kern="1200" dirty="0">
              <a:latin typeface="Calibri"/>
              <a:ea typeface="Calibri"/>
              <a:cs typeface="Calibri"/>
            </a:rPr>
          </a:br>
          <a:r>
            <a:rPr lang="en-US" sz="1300" kern="1200" dirty="0">
              <a:latin typeface="Calibri"/>
              <a:ea typeface="Calibri"/>
              <a:cs typeface="Calibri"/>
            </a:rPr>
            <a:t>Foo foo foo bar bar bar zach zach zach lech lech lech ipsum ipsum ipsum colorit colorit colorit digitur maganimus maganimus</a:t>
          </a:r>
          <a:r>
            <a:rPr lang="en-US" sz="1300" kern="1200" dirty="0">
              <a:latin typeface="Open Sans"/>
            </a:rPr>
            <a:t>..</a:t>
          </a:r>
          <a:r>
            <a:rPr lang="en-US" sz="1300" kern="1200" dirty="0"/>
            <a:t> </a:t>
          </a:r>
        </a:p>
      </dsp:txBody>
      <dsp:txXfrm>
        <a:off x="2376212" y="0"/>
        <a:ext cx="8925200" cy="1159302"/>
      </dsp:txXfrm>
    </dsp:sp>
    <dsp:sp modelId="{3163FAEE-0318-4046-8B5C-5841D8E74BA1}">
      <dsp:nvSpPr>
        <dsp:cNvPr id="0" name=""/>
        <dsp:cNvSpPr/>
      </dsp:nvSpPr>
      <dsp:spPr>
        <a:xfrm>
          <a:off x="560267" y="69585"/>
          <a:ext cx="1371607" cy="10201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350ED9F-5D1D-5544-B0A1-36B329F13180}">
      <dsp:nvSpPr>
        <dsp:cNvPr id="0" name=""/>
        <dsp:cNvSpPr/>
      </dsp:nvSpPr>
      <dsp:spPr>
        <a:xfrm>
          <a:off x="0" y="1275233"/>
          <a:ext cx="11301413" cy="11593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/>
            </a:rPr>
            <a:t>Foo</a:t>
          </a:r>
          <a:r>
            <a:rPr lang="en-US" sz="1300" kern="1200" dirty="0"/>
            <a:t> </a:t>
          </a:r>
        </a:p>
      </dsp:txBody>
      <dsp:txXfrm>
        <a:off x="2376212" y="1275233"/>
        <a:ext cx="8925200" cy="1159302"/>
      </dsp:txXfrm>
    </dsp:sp>
    <dsp:sp modelId="{056A6FF6-A6DF-F849-9BDB-B7E402B67DF1}">
      <dsp:nvSpPr>
        <dsp:cNvPr id="0" name=""/>
        <dsp:cNvSpPr/>
      </dsp:nvSpPr>
      <dsp:spPr>
        <a:xfrm>
          <a:off x="560267" y="1342820"/>
          <a:ext cx="1371607" cy="102412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7000" b="-17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6573D9B-2AD5-4A4E-A60E-F5F4B8101AC3}">
      <dsp:nvSpPr>
        <dsp:cNvPr id="0" name=""/>
        <dsp:cNvSpPr/>
      </dsp:nvSpPr>
      <dsp:spPr>
        <a:xfrm>
          <a:off x="0" y="2550466"/>
          <a:ext cx="11301413" cy="11593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/>
            </a:rPr>
            <a:t>Foo</a:t>
          </a:r>
          <a:endParaRPr lang="en-US" sz="1300" kern="1200" dirty="0"/>
        </a:p>
      </dsp:txBody>
      <dsp:txXfrm>
        <a:off x="2376212" y="2550466"/>
        <a:ext cx="8925200" cy="1159302"/>
      </dsp:txXfrm>
    </dsp:sp>
    <dsp:sp modelId="{7A4E1F75-FF81-A24A-B35A-3B3601ADB6EF}">
      <dsp:nvSpPr>
        <dsp:cNvPr id="0" name=""/>
        <dsp:cNvSpPr/>
      </dsp:nvSpPr>
      <dsp:spPr>
        <a:xfrm>
          <a:off x="560267" y="2620052"/>
          <a:ext cx="1371607" cy="10201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C2ACE9B-15E0-804C-8B34-5F1525CCB8E4}">
      <dsp:nvSpPr>
        <dsp:cNvPr id="0" name=""/>
        <dsp:cNvSpPr/>
      </dsp:nvSpPr>
      <dsp:spPr>
        <a:xfrm>
          <a:off x="0" y="3825699"/>
          <a:ext cx="11301413" cy="11593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/>
            </a:rPr>
            <a:t>Foo</a:t>
          </a:r>
          <a:endParaRPr lang="en-US" sz="1300" kern="1200" dirty="0"/>
        </a:p>
      </dsp:txBody>
      <dsp:txXfrm>
        <a:off x="2376212" y="3825699"/>
        <a:ext cx="8925200" cy="1159302"/>
      </dsp:txXfrm>
    </dsp:sp>
    <dsp:sp modelId="{D5B37293-A27F-144C-8837-968FEC0E7CFC}">
      <dsp:nvSpPr>
        <dsp:cNvPr id="0" name=""/>
        <dsp:cNvSpPr/>
      </dsp:nvSpPr>
      <dsp:spPr>
        <a:xfrm>
          <a:off x="560267" y="3895285"/>
          <a:ext cx="1371607" cy="10201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F3C2F6-687E-AA49-BE6A-B974A8567163}">
      <dsp:nvSpPr>
        <dsp:cNvPr id="0" name=""/>
        <dsp:cNvSpPr/>
      </dsp:nvSpPr>
      <dsp:spPr>
        <a:xfrm>
          <a:off x="225974" y="742001"/>
          <a:ext cx="5302834" cy="165713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2433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latin typeface="Open Sans"/>
            </a:rPr>
            <a:t>.</a:t>
          </a:r>
          <a:r>
            <a:rPr lang="en-US" sz="6500" kern="1200" dirty="0"/>
            <a:t> </a:t>
          </a:r>
        </a:p>
      </dsp:txBody>
      <dsp:txXfrm>
        <a:off x="225974" y="742001"/>
        <a:ext cx="5302834" cy="1657135"/>
      </dsp:txXfrm>
    </dsp:sp>
    <dsp:sp modelId="{14432790-3252-DE44-9BB3-8C81187C1D1E}">
      <dsp:nvSpPr>
        <dsp:cNvPr id="0" name=""/>
        <dsp:cNvSpPr/>
      </dsp:nvSpPr>
      <dsp:spPr>
        <a:xfrm>
          <a:off x="5022" y="502637"/>
          <a:ext cx="1159995" cy="1739992"/>
        </a:xfrm>
        <a:prstGeom prst="rect">
          <a:avLst/>
        </a:prstGeom>
        <a:blipFill dpi="0" rotWithShape="1"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1238" t="7959" r="-1238" b="7959"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18E5854-FE75-F043-97BA-EC988B9354B5}">
      <dsp:nvSpPr>
        <dsp:cNvPr id="0" name=""/>
        <dsp:cNvSpPr/>
      </dsp:nvSpPr>
      <dsp:spPr>
        <a:xfrm>
          <a:off x="5993555" y="742001"/>
          <a:ext cx="5302834" cy="165713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2433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latin typeface="Open Sans"/>
            </a:rPr>
            <a:t>.</a:t>
          </a:r>
          <a:endParaRPr lang="en-US" sz="6500" kern="1200" dirty="0"/>
        </a:p>
      </dsp:txBody>
      <dsp:txXfrm>
        <a:off x="5993555" y="742001"/>
        <a:ext cx="5302834" cy="1657135"/>
      </dsp:txXfrm>
    </dsp:sp>
    <dsp:sp modelId="{2D5F7F62-35D8-4F45-ABB2-EE40786B2EED}">
      <dsp:nvSpPr>
        <dsp:cNvPr id="0" name=""/>
        <dsp:cNvSpPr/>
      </dsp:nvSpPr>
      <dsp:spPr>
        <a:xfrm>
          <a:off x="5772603" y="502637"/>
          <a:ext cx="1159995" cy="1739992"/>
        </a:xfrm>
        <a:prstGeom prst="rect">
          <a:avLst/>
        </a:prstGeom>
        <a:blipFill dpi="0" rotWithShape="1"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7959" b="7959"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EE24377-2EEA-CE44-AE36-B7C548FD5C49}">
      <dsp:nvSpPr>
        <dsp:cNvPr id="0" name=""/>
        <dsp:cNvSpPr/>
      </dsp:nvSpPr>
      <dsp:spPr>
        <a:xfrm>
          <a:off x="225974" y="2828151"/>
          <a:ext cx="5302834" cy="165713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2433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latin typeface="Open Sans"/>
            </a:rPr>
            <a:t>.</a:t>
          </a:r>
          <a:endParaRPr lang="en-US" sz="6500" kern="1200" dirty="0"/>
        </a:p>
      </dsp:txBody>
      <dsp:txXfrm>
        <a:off x="225974" y="2828151"/>
        <a:ext cx="5302834" cy="1657135"/>
      </dsp:txXfrm>
    </dsp:sp>
    <dsp:sp modelId="{D6E16435-DC47-7B45-8E90-34591E1B923A}">
      <dsp:nvSpPr>
        <dsp:cNvPr id="0" name=""/>
        <dsp:cNvSpPr/>
      </dsp:nvSpPr>
      <dsp:spPr>
        <a:xfrm>
          <a:off x="5022" y="2588787"/>
          <a:ext cx="1159995" cy="1739992"/>
        </a:xfrm>
        <a:prstGeom prst="rect">
          <a:avLst/>
        </a:prstGeom>
        <a:blipFill dpi="0" rotWithShape="1"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-9121" t="7959" r="-9121" b="7959"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8B6C6A7-5EE4-6D43-8990-87E2D58CE9E2}">
      <dsp:nvSpPr>
        <dsp:cNvPr id="0" name=""/>
        <dsp:cNvSpPr/>
      </dsp:nvSpPr>
      <dsp:spPr>
        <a:xfrm>
          <a:off x="5993555" y="2828151"/>
          <a:ext cx="5302834" cy="165713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2433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latin typeface="Open Sans"/>
            </a:rPr>
            <a:t>.</a:t>
          </a:r>
          <a:r>
            <a:rPr lang="en-US" sz="6500" kern="1200" dirty="0"/>
            <a:t>      </a:t>
          </a:r>
        </a:p>
      </dsp:txBody>
      <dsp:txXfrm>
        <a:off x="5993555" y="2828151"/>
        <a:ext cx="5302834" cy="1657135"/>
      </dsp:txXfrm>
    </dsp:sp>
    <dsp:sp modelId="{A07A2E8A-7221-074B-9E5C-AAD056871FAF}">
      <dsp:nvSpPr>
        <dsp:cNvPr id="0" name=""/>
        <dsp:cNvSpPr/>
      </dsp:nvSpPr>
      <dsp:spPr>
        <a:xfrm>
          <a:off x="5772603" y="2588787"/>
          <a:ext cx="1159995" cy="1739992"/>
        </a:xfrm>
        <a:prstGeom prst="rect">
          <a:avLst/>
        </a:prstGeom>
        <a:blipFill dpi="0" rotWithShape="1"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l="-9121" t="75" r="-9121" b="75"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3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D1B45-48E8-40DF-A365-B6CB58EF45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06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54113"/>
            <a:ext cx="55403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5311"/>
            <a:ext cx="5608320" cy="3636261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83" y="8772506"/>
            <a:ext cx="3038387" cy="463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DC373B3E-8DC7-4709-9D82-49BF535FE6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951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Open Sans" panose="020B0606030504020204" pitchFamily="34" charset="0"/>
        <a:cs typeface="Open Sans" panose="020B0606030504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Open Sans" panose="020B0606030504020204" pitchFamily="34" charset="0"/>
        <a:cs typeface="Open Sans" panose="020B0606030504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Open Sans" panose="020B0606030504020204" pitchFamily="34" charset="0"/>
        <a:cs typeface="Open Sans" panose="020B0606030504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Open Sans" panose="020B0606030504020204" pitchFamily="34" charset="0"/>
        <a:cs typeface="Open Sans" panose="020B0606030504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Open Sans" panose="020B0606030504020204" pitchFamily="34" charset="0"/>
        <a:cs typeface="Open Sans" panose="020B0606030504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373B3E-8DC7-4709-9D82-49BF535FE66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062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373B3E-8DC7-4709-9D82-49BF535FE66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362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g"/><Relationship Id="rId7" Type="http://schemas.openxmlformats.org/officeDocument/2006/relationships/image" Target="../media/image9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22.png"/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svg"/><Relationship Id="rId11" Type="http://schemas.openxmlformats.org/officeDocument/2006/relationships/image" Target="../media/image20.png"/><Relationship Id="rId5" Type="http://schemas.openxmlformats.org/officeDocument/2006/relationships/image" Target="../media/image1.png"/><Relationship Id="rId10" Type="http://schemas.openxmlformats.org/officeDocument/2006/relationships/image" Target="../media/image19.svg"/><Relationship Id="rId4" Type="http://schemas.openxmlformats.org/officeDocument/2006/relationships/image" Target="../media/image15.svg"/><Relationship Id="rId9" Type="http://schemas.openxmlformats.org/officeDocument/2006/relationships/image" Target="../media/image18.png"/><Relationship Id="rId14" Type="http://schemas.openxmlformats.org/officeDocument/2006/relationships/image" Target="../media/image23.svg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22.png"/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svg"/><Relationship Id="rId11" Type="http://schemas.openxmlformats.org/officeDocument/2006/relationships/image" Target="../media/image20.png"/><Relationship Id="rId5" Type="http://schemas.openxmlformats.org/officeDocument/2006/relationships/image" Target="../media/image1.png"/><Relationship Id="rId10" Type="http://schemas.openxmlformats.org/officeDocument/2006/relationships/image" Target="../media/image19.svg"/><Relationship Id="rId4" Type="http://schemas.openxmlformats.org/officeDocument/2006/relationships/image" Target="../media/image15.svg"/><Relationship Id="rId9" Type="http://schemas.openxmlformats.org/officeDocument/2006/relationships/image" Target="../media/image18.png"/><Relationship Id="rId14" Type="http://schemas.openxmlformats.org/officeDocument/2006/relationships/image" Target="../media/image23.svg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lur, night sky&#10;&#10;Description automatically generated">
            <a:extLst>
              <a:ext uri="{FF2B5EF4-FFF2-40B4-BE49-F238E27FC236}">
                <a16:creationId xmlns:a16="http://schemas.microsoft.com/office/drawing/2014/main" id="{D52189CD-8780-4579-A5D6-8969E002E6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704064B7-1FCF-404F-93FA-C87E7D20DF2A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 rotWithShape="1">
          <a:blip r:embed="rId4">
            <a:alphaModFix amt="12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7598" r="78163"/>
          <a:stretch/>
        </p:blipFill>
        <p:spPr>
          <a:xfrm>
            <a:off x="-1" y="99495"/>
            <a:ext cx="4483517" cy="6526535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327FC806-86AD-441C-993A-F8BC4DA7FF1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05219" y="687934"/>
            <a:ext cx="1247948" cy="377922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0BEACDF-3549-48A5-B379-46D6879709E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-1" y="2460810"/>
            <a:ext cx="12192001" cy="1936377"/>
          </a:xfrm>
          <a:prstGeom prst="rect">
            <a:avLst/>
          </a:prstGeom>
        </p:spPr>
      </p:pic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8E025B61-5AE6-4DFA-98E7-193768D02AD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121768" y="3570339"/>
            <a:ext cx="8012832" cy="820686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>
                <a:solidFill>
                  <a:schemeClr val="bg1"/>
                </a:solidFill>
              </a:defRPr>
            </a:lvl3pPr>
            <a:lvl4pPr marL="0" indent="0">
              <a:buNone/>
              <a:defRPr sz="1600">
                <a:solidFill>
                  <a:schemeClr val="bg1"/>
                </a:solidFill>
              </a:defRPr>
            </a:lvl4pPr>
            <a:lvl5pPr marL="0" indent="0">
              <a:buNone/>
              <a:defRPr sz="1600">
                <a:solidFill>
                  <a:schemeClr val="bg1"/>
                </a:solidFill>
              </a:defRPr>
            </a:lvl5pPr>
            <a:lvl6pPr marL="0" indent="0">
              <a:buNone/>
              <a:defRPr sz="1600">
                <a:solidFill>
                  <a:schemeClr val="bg1"/>
                </a:solidFill>
              </a:defRPr>
            </a:lvl6pPr>
            <a:lvl7pPr marL="0" indent="0">
              <a:buNone/>
              <a:defRPr sz="1600">
                <a:solidFill>
                  <a:schemeClr val="bg1"/>
                </a:solidFill>
              </a:defRPr>
            </a:lvl7pPr>
            <a:lvl8pPr marL="0" indent="0">
              <a:buNone/>
              <a:defRPr sz="1600">
                <a:solidFill>
                  <a:schemeClr val="bg1"/>
                </a:solidFill>
              </a:defRPr>
            </a:lvl8pPr>
            <a:lvl9pPr marL="0" indent="0">
              <a:buNone/>
              <a:defRPr sz="16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9C9E91F-423D-4101-8612-2CC3542351D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0808" y="4651814"/>
            <a:ext cx="5023792" cy="75838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</a:defRPr>
            </a:lvl1pPr>
            <a:lvl2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marL="0" lv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Title</a:t>
            </a:r>
            <a:br>
              <a:rPr lang="en-US" dirty="0"/>
            </a:br>
            <a:r>
              <a:rPr lang="en-US" dirty="0"/>
              <a:t>Date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4C1D878-B6B2-4BEA-8A35-80F1F5B409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21768" y="2489385"/>
            <a:ext cx="8012832" cy="1008409"/>
          </a:xfrm>
        </p:spPr>
        <p:txBody>
          <a:bodyPr vert="horz" wrap="square" lIns="0" tIns="0" rIns="0" bIns="0" rtlCol="0" anchor="b">
            <a:noAutofit/>
          </a:bodyPr>
          <a:lstStyle>
            <a:lvl1pPr>
              <a:defRPr lang="en-US" i="0" spc="-40">
                <a:solidFill>
                  <a:srgbClr val="FFFFFF"/>
                </a:solidFill>
              </a:defRPr>
            </a:lvl1pPr>
          </a:lstStyle>
          <a:p>
            <a:r>
              <a:rPr lang="en-US" sz="3200" spc="-40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IDC Survey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184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Blu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4">
            <a:extLst>
              <a:ext uri="{FF2B5EF4-FFF2-40B4-BE49-F238E27FC236}">
                <a16:creationId xmlns:a16="http://schemas.microsoft.com/office/drawing/2014/main" id="{0E45ADF8-7E97-411D-9315-8BDDF41425BD}"/>
              </a:ext>
            </a:extLst>
          </p:cNvPr>
          <p:cNvSpPr/>
          <p:nvPr userDrawn="1"/>
        </p:nvSpPr>
        <p:spPr>
          <a:xfrm>
            <a:off x="423443" y="1228872"/>
            <a:ext cx="11351255" cy="565387"/>
          </a:xfrm>
          <a:custGeom>
            <a:avLst/>
            <a:gdLst/>
            <a:ahLst/>
            <a:cxnLst/>
            <a:rect l="l" t="t" r="r" b="b"/>
            <a:pathLst>
              <a:path w="5490196" h="363355">
                <a:moveTo>
                  <a:pt x="0" y="0"/>
                </a:moveTo>
                <a:lnTo>
                  <a:pt x="5490196" y="0"/>
                </a:lnTo>
                <a:lnTo>
                  <a:pt x="5490196" y="363355"/>
                </a:lnTo>
                <a:lnTo>
                  <a:pt x="0" y="363355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pPr lvl="0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BC2EAD4-9F41-41E4-9476-144DADEA29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insert Key Finding (max 3 lines)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75498374-F9F1-4EBB-83F9-90476CBA4FD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8370" y="1394963"/>
            <a:ext cx="11201400" cy="233205"/>
          </a:xfrm>
        </p:spPr>
        <p:txBody>
          <a:bodyPr vert="horz" lIns="0" tIns="0" rIns="0" bIns="0" rtlCol="0" anchor="ctr">
            <a:noAutofit/>
          </a:bodyPr>
          <a:lstStyle>
            <a:lvl1pPr>
              <a:spcBef>
                <a:spcPts val="0"/>
              </a:spcBef>
              <a:defRPr lang="en-IN" sz="1600" b="1" dirty="0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insert Survey Question (max 2 lines)</a:t>
            </a:r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40D7C828-2482-4E3A-8EC7-782374CBE21F}"/>
              </a:ext>
            </a:extLst>
          </p:cNvPr>
          <p:cNvSpPr>
            <a:spLocks noGrp="1"/>
          </p:cNvSpPr>
          <p:nvPr>
            <p:ph type="chart" sz="quarter" idx="44"/>
          </p:nvPr>
        </p:nvSpPr>
        <p:spPr>
          <a:xfrm>
            <a:off x="440693" y="1862138"/>
            <a:ext cx="5563625" cy="429736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42B350CE-0584-4AB8-BAA6-1C0B9740F7B8}"/>
              </a:ext>
            </a:extLst>
          </p:cNvPr>
          <p:cNvSpPr>
            <a:spLocks noGrp="1"/>
          </p:cNvSpPr>
          <p:nvPr>
            <p:ph type="chart" sz="quarter" idx="45"/>
          </p:nvPr>
        </p:nvSpPr>
        <p:spPr>
          <a:xfrm>
            <a:off x="6179055" y="1862138"/>
            <a:ext cx="5563625" cy="429736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90A55293-EAB2-4C96-8875-CD79F5E2242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739137" y="6235224"/>
            <a:ext cx="10003542" cy="318831"/>
          </a:xfrm>
        </p:spPr>
        <p:txBody>
          <a:bodyPr vert="horz" lIns="0" tIns="0" rIns="0" bIns="0" rtlCol="0" anchor="b"/>
          <a:lstStyle>
            <a:lvl1pPr>
              <a:spcBef>
                <a:spcPts val="0"/>
              </a:spcBef>
              <a:defRPr lang="fr-FR" sz="1000" dirty="0" smtClean="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3794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A_Title and Blu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4">
            <a:extLst>
              <a:ext uri="{FF2B5EF4-FFF2-40B4-BE49-F238E27FC236}">
                <a16:creationId xmlns:a16="http://schemas.microsoft.com/office/drawing/2014/main" id="{0E45ADF8-7E97-411D-9315-8BDDF41425BD}"/>
              </a:ext>
            </a:extLst>
          </p:cNvPr>
          <p:cNvSpPr/>
          <p:nvPr userDrawn="1"/>
        </p:nvSpPr>
        <p:spPr>
          <a:xfrm>
            <a:off x="423443" y="1228872"/>
            <a:ext cx="11351255" cy="565387"/>
          </a:xfrm>
          <a:custGeom>
            <a:avLst/>
            <a:gdLst/>
            <a:ahLst/>
            <a:cxnLst/>
            <a:rect l="l" t="t" r="r" b="b"/>
            <a:pathLst>
              <a:path w="5490196" h="363355">
                <a:moveTo>
                  <a:pt x="0" y="0"/>
                </a:moveTo>
                <a:lnTo>
                  <a:pt x="5490196" y="0"/>
                </a:lnTo>
                <a:lnTo>
                  <a:pt x="5490196" y="363355"/>
                </a:lnTo>
                <a:lnTo>
                  <a:pt x="0" y="363355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pPr lvl="0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BC2EAD4-9F41-41E4-9476-144DADEA29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insert Key Finding (max 3 lines)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7D6FB616-26EC-4A10-8438-91A9BB83126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8370" y="1394963"/>
            <a:ext cx="11201400" cy="233205"/>
          </a:xfrm>
        </p:spPr>
        <p:txBody>
          <a:bodyPr vert="horz" lIns="0" tIns="0" rIns="0" bIns="0" rtlCol="0" anchor="ctr">
            <a:noAutofit/>
          </a:bodyPr>
          <a:lstStyle>
            <a:lvl1pPr>
              <a:spcBef>
                <a:spcPts val="0"/>
              </a:spcBef>
              <a:defRPr lang="en-IN" sz="1600" b="1" dirty="0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insert Survey Question (max 2 lines)</a:t>
            </a:r>
          </a:p>
        </p:txBody>
      </p:sp>
      <p:sp>
        <p:nvSpPr>
          <p:cNvPr id="11" name="Chart Placeholder 3">
            <a:extLst>
              <a:ext uri="{FF2B5EF4-FFF2-40B4-BE49-F238E27FC236}">
                <a16:creationId xmlns:a16="http://schemas.microsoft.com/office/drawing/2014/main" id="{DF2CC32C-13F6-4FC4-8714-3B88C42ED6FC}"/>
              </a:ext>
            </a:extLst>
          </p:cNvPr>
          <p:cNvSpPr>
            <a:spLocks noGrp="1"/>
          </p:cNvSpPr>
          <p:nvPr>
            <p:ph type="chart" sz="quarter" idx="44"/>
          </p:nvPr>
        </p:nvSpPr>
        <p:spPr>
          <a:xfrm>
            <a:off x="440693" y="1862138"/>
            <a:ext cx="2877542" cy="429736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Chart Placeholder 5">
            <a:extLst>
              <a:ext uri="{FF2B5EF4-FFF2-40B4-BE49-F238E27FC236}">
                <a16:creationId xmlns:a16="http://schemas.microsoft.com/office/drawing/2014/main" id="{67069987-6601-4158-9276-705293CC4221}"/>
              </a:ext>
            </a:extLst>
          </p:cNvPr>
          <p:cNvSpPr>
            <a:spLocks noGrp="1"/>
          </p:cNvSpPr>
          <p:nvPr>
            <p:ph type="chart" sz="quarter" idx="45"/>
          </p:nvPr>
        </p:nvSpPr>
        <p:spPr>
          <a:xfrm>
            <a:off x="3431668" y="1862138"/>
            <a:ext cx="8311010" cy="429736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FCC4D66-AFBB-4362-AB00-C664A7A3019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739137" y="6235224"/>
            <a:ext cx="10003542" cy="318831"/>
          </a:xfrm>
        </p:spPr>
        <p:txBody>
          <a:bodyPr vert="horz" lIns="0" tIns="0" rIns="0" bIns="0" rtlCol="0" anchor="b"/>
          <a:lstStyle>
            <a:lvl1pPr>
              <a:spcBef>
                <a:spcPts val="0"/>
              </a:spcBef>
              <a:defRPr lang="fr-FR" sz="1000" dirty="0" smtClean="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639945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B_Title and Blu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4">
            <a:extLst>
              <a:ext uri="{FF2B5EF4-FFF2-40B4-BE49-F238E27FC236}">
                <a16:creationId xmlns:a16="http://schemas.microsoft.com/office/drawing/2014/main" id="{0E45ADF8-7E97-411D-9315-8BDDF41425BD}"/>
              </a:ext>
            </a:extLst>
          </p:cNvPr>
          <p:cNvSpPr/>
          <p:nvPr userDrawn="1"/>
        </p:nvSpPr>
        <p:spPr>
          <a:xfrm>
            <a:off x="423443" y="1228872"/>
            <a:ext cx="11351255" cy="565387"/>
          </a:xfrm>
          <a:custGeom>
            <a:avLst/>
            <a:gdLst/>
            <a:ahLst/>
            <a:cxnLst/>
            <a:rect l="l" t="t" r="r" b="b"/>
            <a:pathLst>
              <a:path w="5490196" h="363355">
                <a:moveTo>
                  <a:pt x="0" y="0"/>
                </a:moveTo>
                <a:lnTo>
                  <a:pt x="5490196" y="0"/>
                </a:lnTo>
                <a:lnTo>
                  <a:pt x="5490196" y="363355"/>
                </a:lnTo>
                <a:lnTo>
                  <a:pt x="0" y="363355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pPr lvl="0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BC2EAD4-9F41-41E4-9476-144DADEA29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insert Key Finding (max 3 lines)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239A014F-66D4-4DA7-9566-ACE6B8224AC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8370" y="1394963"/>
            <a:ext cx="11201400" cy="233205"/>
          </a:xfrm>
        </p:spPr>
        <p:txBody>
          <a:bodyPr vert="horz" lIns="0" tIns="0" rIns="0" bIns="0" rtlCol="0" anchor="ctr">
            <a:noAutofit/>
          </a:bodyPr>
          <a:lstStyle>
            <a:lvl1pPr>
              <a:spcBef>
                <a:spcPts val="0"/>
              </a:spcBef>
              <a:defRPr lang="en-IN" sz="1600" b="1" dirty="0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insert Survey Question (max 2 lines)</a:t>
            </a:r>
          </a:p>
        </p:txBody>
      </p:sp>
      <p:sp>
        <p:nvSpPr>
          <p:cNvPr id="11" name="Chart Placeholder 3">
            <a:extLst>
              <a:ext uri="{FF2B5EF4-FFF2-40B4-BE49-F238E27FC236}">
                <a16:creationId xmlns:a16="http://schemas.microsoft.com/office/drawing/2014/main" id="{83F0EC7B-4548-4BEE-B3ED-9D0B092D6B65}"/>
              </a:ext>
            </a:extLst>
          </p:cNvPr>
          <p:cNvSpPr>
            <a:spLocks noGrp="1"/>
          </p:cNvSpPr>
          <p:nvPr>
            <p:ph type="chart" sz="quarter" idx="44"/>
          </p:nvPr>
        </p:nvSpPr>
        <p:spPr>
          <a:xfrm>
            <a:off x="440693" y="1862138"/>
            <a:ext cx="8311010" cy="429736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Chart Placeholder 5">
            <a:extLst>
              <a:ext uri="{FF2B5EF4-FFF2-40B4-BE49-F238E27FC236}">
                <a16:creationId xmlns:a16="http://schemas.microsoft.com/office/drawing/2014/main" id="{EDD3B145-7E5A-45DC-99AA-298067FC044D}"/>
              </a:ext>
            </a:extLst>
          </p:cNvPr>
          <p:cNvSpPr>
            <a:spLocks noGrp="1"/>
          </p:cNvSpPr>
          <p:nvPr>
            <p:ph type="chart" sz="quarter" idx="45"/>
          </p:nvPr>
        </p:nvSpPr>
        <p:spPr>
          <a:xfrm>
            <a:off x="8865137" y="1862138"/>
            <a:ext cx="2877542" cy="429736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58CF5F2-F557-472E-BD78-4A0E2BDE9E5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739137" y="6235224"/>
            <a:ext cx="10003542" cy="318831"/>
          </a:xfrm>
        </p:spPr>
        <p:txBody>
          <a:bodyPr vert="horz" lIns="0" tIns="0" rIns="0" bIns="0" rtlCol="0" anchor="b"/>
          <a:lstStyle>
            <a:lvl1pPr>
              <a:spcBef>
                <a:spcPts val="0"/>
              </a:spcBef>
              <a:defRPr lang="fr-FR" sz="1000" dirty="0" smtClean="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6545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Blu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4">
            <a:extLst>
              <a:ext uri="{FF2B5EF4-FFF2-40B4-BE49-F238E27FC236}">
                <a16:creationId xmlns:a16="http://schemas.microsoft.com/office/drawing/2014/main" id="{76562BE3-A0CC-42DF-B9ED-80FE81E9A629}"/>
              </a:ext>
            </a:extLst>
          </p:cNvPr>
          <p:cNvSpPr/>
          <p:nvPr/>
        </p:nvSpPr>
        <p:spPr>
          <a:xfrm>
            <a:off x="423443" y="1228872"/>
            <a:ext cx="11351255" cy="565387"/>
          </a:xfrm>
          <a:custGeom>
            <a:avLst/>
            <a:gdLst/>
            <a:ahLst/>
            <a:cxnLst/>
            <a:rect l="l" t="t" r="r" b="b"/>
            <a:pathLst>
              <a:path w="5490196" h="363355">
                <a:moveTo>
                  <a:pt x="0" y="0"/>
                </a:moveTo>
                <a:lnTo>
                  <a:pt x="5490196" y="0"/>
                </a:lnTo>
                <a:lnTo>
                  <a:pt x="5490196" y="363355"/>
                </a:lnTo>
                <a:lnTo>
                  <a:pt x="0" y="363355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pPr lvl="0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82F2DF-BBE8-42EE-A9A4-EB8A4E948E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insert Key Finding (max 3 lines)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438FCA7-F990-4668-931A-F8F728CDE00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8370" y="1394963"/>
            <a:ext cx="11201400" cy="233205"/>
          </a:xfrm>
        </p:spPr>
        <p:txBody>
          <a:bodyPr vert="horz" lIns="0" tIns="0" rIns="0" bIns="0" rtlCol="0" anchor="ctr">
            <a:noAutofit/>
          </a:bodyPr>
          <a:lstStyle>
            <a:lvl1pPr>
              <a:spcBef>
                <a:spcPts val="0"/>
              </a:spcBef>
              <a:defRPr lang="en-IN" sz="1600" b="1" dirty="0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insert Survey Question (max 2 lines)</a:t>
            </a:r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5227EB94-FB1F-41B8-AA18-0F8BC8E4D5DD}"/>
              </a:ext>
            </a:extLst>
          </p:cNvPr>
          <p:cNvSpPr>
            <a:spLocks noGrp="1"/>
          </p:cNvSpPr>
          <p:nvPr>
            <p:ph type="chart" sz="quarter" idx="47"/>
          </p:nvPr>
        </p:nvSpPr>
        <p:spPr>
          <a:xfrm>
            <a:off x="440693" y="1862138"/>
            <a:ext cx="3671554" cy="429736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80C16772-F86C-487C-A639-064A27F08718}"/>
              </a:ext>
            </a:extLst>
          </p:cNvPr>
          <p:cNvSpPr>
            <a:spLocks noGrp="1"/>
          </p:cNvSpPr>
          <p:nvPr>
            <p:ph type="chart" sz="quarter" idx="48"/>
          </p:nvPr>
        </p:nvSpPr>
        <p:spPr>
          <a:xfrm>
            <a:off x="4255910" y="1862138"/>
            <a:ext cx="3671554" cy="429736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3" name="Chart Placeholder 12">
            <a:extLst>
              <a:ext uri="{FF2B5EF4-FFF2-40B4-BE49-F238E27FC236}">
                <a16:creationId xmlns:a16="http://schemas.microsoft.com/office/drawing/2014/main" id="{A0982FC9-8229-40FE-98A5-E764EE885F34}"/>
              </a:ext>
            </a:extLst>
          </p:cNvPr>
          <p:cNvSpPr>
            <a:spLocks noGrp="1"/>
          </p:cNvSpPr>
          <p:nvPr>
            <p:ph type="chart" sz="quarter" idx="49"/>
          </p:nvPr>
        </p:nvSpPr>
        <p:spPr>
          <a:xfrm>
            <a:off x="8071125" y="1862138"/>
            <a:ext cx="3671554" cy="429736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76E3FF8D-B2AA-492B-9AE5-A688146EBA2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739137" y="6235224"/>
            <a:ext cx="10003542" cy="318831"/>
          </a:xfrm>
        </p:spPr>
        <p:txBody>
          <a:bodyPr vert="horz" lIns="0" tIns="0" rIns="0" bIns="0" rtlCol="0" anchor="b"/>
          <a:lstStyle>
            <a:lvl1pPr>
              <a:spcBef>
                <a:spcPts val="0"/>
              </a:spcBef>
              <a:defRPr lang="fr-FR" sz="1000" dirty="0" smtClean="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5748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Blu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4">
            <a:extLst>
              <a:ext uri="{FF2B5EF4-FFF2-40B4-BE49-F238E27FC236}">
                <a16:creationId xmlns:a16="http://schemas.microsoft.com/office/drawing/2014/main" id="{76562BE3-A0CC-42DF-B9ED-80FE81E9A629}"/>
              </a:ext>
            </a:extLst>
          </p:cNvPr>
          <p:cNvSpPr/>
          <p:nvPr/>
        </p:nvSpPr>
        <p:spPr>
          <a:xfrm>
            <a:off x="423443" y="1228872"/>
            <a:ext cx="11351255" cy="565387"/>
          </a:xfrm>
          <a:custGeom>
            <a:avLst/>
            <a:gdLst/>
            <a:ahLst/>
            <a:cxnLst/>
            <a:rect l="l" t="t" r="r" b="b"/>
            <a:pathLst>
              <a:path w="5490196" h="363355">
                <a:moveTo>
                  <a:pt x="0" y="0"/>
                </a:moveTo>
                <a:lnTo>
                  <a:pt x="5490196" y="0"/>
                </a:lnTo>
                <a:lnTo>
                  <a:pt x="5490196" y="363355"/>
                </a:lnTo>
                <a:lnTo>
                  <a:pt x="0" y="363355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pPr lvl="0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B54877C-D291-431F-9A01-3DF9886ADE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insert Key Finding (max 3 lines)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FE257F49-A57D-4AC7-9672-DA2431DF7D3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8370" y="1394963"/>
            <a:ext cx="11201400" cy="233205"/>
          </a:xfrm>
        </p:spPr>
        <p:txBody>
          <a:bodyPr vert="horz" lIns="0" tIns="0" rIns="0" bIns="0" rtlCol="0" anchor="ctr">
            <a:noAutofit/>
          </a:bodyPr>
          <a:lstStyle>
            <a:lvl1pPr>
              <a:spcBef>
                <a:spcPts val="0"/>
              </a:spcBef>
              <a:defRPr lang="en-IN" sz="1600" b="1" dirty="0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insert Survey Question (max 2 lines)</a:t>
            </a:r>
          </a:p>
        </p:txBody>
      </p:sp>
      <p:sp>
        <p:nvSpPr>
          <p:cNvPr id="14" name="Chart Placeholder 3">
            <a:extLst>
              <a:ext uri="{FF2B5EF4-FFF2-40B4-BE49-F238E27FC236}">
                <a16:creationId xmlns:a16="http://schemas.microsoft.com/office/drawing/2014/main" id="{F3DB73EB-89CF-4169-9E7E-C2D8F628AF8D}"/>
              </a:ext>
            </a:extLst>
          </p:cNvPr>
          <p:cNvSpPr>
            <a:spLocks noGrp="1"/>
          </p:cNvSpPr>
          <p:nvPr>
            <p:ph type="chart" sz="quarter" idx="47"/>
          </p:nvPr>
        </p:nvSpPr>
        <p:spPr>
          <a:xfrm>
            <a:off x="440693" y="1862139"/>
            <a:ext cx="5577840" cy="213055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5" name="Chart Placeholder 3">
            <a:extLst>
              <a:ext uri="{FF2B5EF4-FFF2-40B4-BE49-F238E27FC236}">
                <a16:creationId xmlns:a16="http://schemas.microsoft.com/office/drawing/2014/main" id="{7DC7C3AB-871A-4016-B2D6-BA8887E6F5AD}"/>
              </a:ext>
            </a:extLst>
          </p:cNvPr>
          <p:cNvSpPr>
            <a:spLocks noGrp="1"/>
          </p:cNvSpPr>
          <p:nvPr>
            <p:ph type="chart" sz="quarter" idx="53"/>
          </p:nvPr>
        </p:nvSpPr>
        <p:spPr>
          <a:xfrm>
            <a:off x="6164839" y="1852594"/>
            <a:ext cx="5577840" cy="213055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6" name="Chart Placeholder 3">
            <a:extLst>
              <a:ext uri="{FF2B5EF4-FFF2-40B4-BE49-F238E27FC236}">
                <a16:creationId xmlns:a16="http://schemas.microsoft.com/office/drawing/2014/main" id="{91264468-A3BE-4D55-8CB6-D44091DC755C}"/>
              </a:ext>
            </a:extLst>
          </p:cNvPr>
          <p:cNvSpPr>
            <a:spLocks noGrp="1"/>
          </p:cNvSpPr>
          <p:nvPr>
            <p:ph type="chart" sz="quarter" idx="54"/>
          </p:nvPr>
        </p:nvSpPr>
        <p:spPr>
          <a:xfrm>
            <a:off x="440695" y="4056335"/>
            <a:ext cx="5577840" cy="213055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9" name="Chart Placeholder 3">
            <a:extLst>
              <a:ext uri="{FF2B5EF4-FFF2-40B4-BE49-F238E27FC236}">
                <a16:creationId xmlns:a16="http://schemas.microsoft.com/office/drawing/2014/main" id="{01A514C8-9905-41E9-9074-34C907E046F9}"/>
              </a:ext>
            </a:extLst>
          </p:cNvPr>
          <p:cNvSpPr>
            <a:spLocks noGrp="1"/>
          </p:cNvSpPr>
          <p:nvPr>
            <p:ph type="chart" sz="quarter" idx="55"/>
          </p:nvPr>
        </p:nvSpPr>
        <p:spPr>
          <a:xfrm>
            <a:off x="6164839" y="4056335"/>
            <a:ext cx="5577840" cy="213055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CEBDCA6F-5F05-4658-A0D9-37ACB7A321B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739137" y="6235224"/>
            <a:ext cx="10003542" cy="318831"/>
          </a:xfrm>
        </p:spPr>
        <p:txBody>
          <a:bodyPr vert="horz" lIns="0" tIns="0" rIns="0" bIns="0" rtlCol="0" anchor="b"/>
          <a:lstStyle>
            <a:lvl1pPr>
              <a:spcBef>
                <a:spcPts val="0"/>
              </a:spcBef>
              <a:defRPr lang="fr-FR" sz="1000" dirty="0" smtClean="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468466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Blu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4">
            <a:extLst>
              <a:ext uri="{FF2B5EF4-FFF2-40B4-BE49-F238E27FC236}">
                <a16:creationId xmlns:a16="http://schemas.microsoft.com/office/drawing/2014/main" id="{76562BE3-A0CC-42DF-B9ED-80FE81E9A629}"/>
              </a:ext>
            </a:extLst>
          </p:cNvPr>
          <p:cNvSpPr/>
          <p:nvPr/>
        </p:nvSpPr>
        <p:spPr>
          <a:xfrm>
            <a:off x="423443" y="1228872"/>
            <a:ext cx="11351255" cy="565387"/>
          </a:xfrm>
          <a:custGeom>
            <a:avLst/>
            <a:gdLst/>
            <a:ahLst/>
            <a:cxnLst/>
            <a:rect l="l" t="t" r="r" b="b"/>
            <a:pathLst>
              <a:path w="5490196" h="363355">
                <a:moveTo>
                  <a:pt x="0" y="0"/>
                </a:moveTo>
                <a:lnTo>
                  <a:pt x="5490196" y="0"/>
                </a:lnTo>
                <a:lnTo>
                  <a:pt x="5490196" y="363355"/>
                </a:lnTo>
                <a:lnTo>
                  <a:pt x="0" y="363355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pPr lvl="0"/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0F471EF-2B1F-4A95-8634-55EE0C7FF78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8370" y="1394963"/>
            <a:ext cx="11201400" cy="233205"/>
          </a:xfrm>
        </p:spPr>
        <p:txBody>
          <a:bodyPr vert="horz" lIns="0" tIns="0" rIns="0" bIns="0" rtlCol="0" anchor="ctr">
            <a:noAutofit/>
          </a:bodyPr>
          <a:lstStyle>
            <a:lvl1pPr>
              <a:spcBef>
                <a:spcPts val="0"/>
              </a:spcBef>
              <a:defRPr lang="en-IN" sz="1600" b="1" dirty="0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insert Survey Question (max 2 lines)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249B44A-0067-4759-BD08-B01E016205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insert Key Finding (max 3 lines)</a:t>
            </a:r>
          </a:p>
        </p:txBody>
      </p:sp>
      <p:sp>
        <p:nvSpPr>
          <p:cNvPr id="12" name="Chart Placeholder 3">
            <a:extLst>
              <a:ext uri="{FF2B5EF4-FFF2-40B4-BE49-F238E27FC236}">
                <a16:creationId xmlns:a16="http://schemas.microsoft.com/office/drawing/2014/main" id="{11BB0A81-58A0-4F54-B3DE-3294C0CBFFD4}"/>
              </a:ext>
            </a:extLst>
          </p:cNvPr>
          <p:cNvSpPr>
            <a:spLocks noGrp="1"/>
          </p:cNvSpPr>
          <p:nvPr>
            <p:ph type="chart" sz="quarter" idx="47"/>
          </p:nvPr>
        </p:nvSpPr>
        <p:spPr>
          <a:xfrm>
            <a:off x="440695" y="1857258"/>
            <a:ext cx="3662876" cy="213055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3" name="Chart Placeholder 3">
            <a:extLst>
              <a:ext uri="{FF2B5EF4-FFF2-40B4-BE49-F238E27FC236}">
                <a16:creationId xmlns:a16="http://schemas.microsoft.com/office/drawing/2014/main" id="{C5348515-4613-4D9F-A9C3-ECFFB13B9E3C}"/>
              </a:ext>
            </a:extLst>
          </p:cNvPr>
          <p:cNvSpPr>
            <a:spLocks noGrp="1"/>
          </p:cNvSpPr>
          <p:nvPr>
            <p:ph type="chart" sz="quarter" idx="53"/>
          </p:nvPr>
        </p:nvSpPr>
        <p:spPr>
          <a:xfrm>
            <a:off x="4260249" y="1857261"/>
            <a:ext cx="3662876" cy="213055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4" name="Chart Placeholder 3">
            <a:extLst>
              <a:ext uri="{FF2B5EF4-FFF2-40B4-BE49-F238E27FC236}">
                <a16:creationId xmlns:a16="http://schemas.microsoft.com/office/drawing/2014/main" id="{7FC1BCF3-0996-40ED-88F3-BFD26751C22E}"/>
              </a:ext>
            </a:extLst>
          </p:cNvPr>
          <p:cNvSpPr>
            <a:spLocks noGrp="1"/>
          </p:cNvSpPr>
          <p:nvPr>
            <p:ph type="chart" sz="quarter" idx="54"/>
          </p:nvPr>
        </p:nvSpPr>
        <p:spPr>
          <a:xfrm>
            <a:off x="8079803" y="1857261"/>
            <a:ext cx="3662876" cy="213055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0" name="Chart Placeholder 3">
            <a:extLst>
              <a:ext uri="{FF2B5EF4-FFF2-40B4-BE49-F238E27FC236}">
                <a16:creationId xmlns:a16="http://schemas.microsoft.com/office/drawing/2014/main" id="{BED541CA-C024-45BA-8B2B-8584E3115E93}"/>
              </a:ext>
            </a:extLst>
          </p:cNvPr>
          <p:cNvSpPr>
            <a:spLocks noGrp="1"/>
          </p:cNvSpPr>
          <p:nvPr>
            <p:ph type="chart" sz="quarter" idx="55"/>
          </p:nvPr>
        </p:nvSpPr>
        <p:spPr>
          <a:xfrm>
            <a:off x="440695" y="4056833"/>
            <a:ext cx="3662876" cy="213055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3" name="Chart Placeholder 3">
            <a:extLst>
              <a:ext uri="{FF2B5EF4-FFF2-40B4-BE49-F238E27FC236}">
                <a16:creationId xmlns:a16="http://schemas.microsoft.com/office/drawing/2014/main" id="{C23BAA20-ED07-4EE0-83C2-65EC4D123463}"/>
              </a:ext>
            </a:extLst>
          </p:cNvPr>
          <p:cNvSpPr>
            <a:spLocks noGrp="1"/>
          </p:cNvSpPr>
          <p:nvPr>
            <p:ph type="chart" sz="quarter" idx="56"/>
          </p:nvPr>
        </p:nvSpPr>
        <p:spPr>
          <a:xfrm>
            <a:off x="4260249" y="4056833"/>
            <a:ext cx="3662876" cy="213055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4" name="Chart Placeholder 3">
            <a:extLst>
              <a:ext uri="{FF2B5EF4-FFF2-40B4-BE49-F238E27FC236}">
                <a16:creationId xmlns:a16="http://schemas.microsoft.com/office/drawing/2014/main" id="{1A4DB740-2E6D-497E-B751-B818D47986F9}"/>
              </a:ext>
            </a:extLst>
          </p:cNvPr>
          <p:cNvSpPr>
            <a:spLocks noGrp="1"/>
          </p:cNvSpPr>
          <p:nvPr>
            <p:ph type="chart" sz="quarter" idx="57"/>
          </p:nvPr>
        </p:nvSpPr>
        <p:spPr>
          <a:xfrm>
            <a:off x="8079803" y="4056833"/>
            <a:ext cx="3662876" cy="213055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9A8A8BE-50B6-41AA-99C1-D8D17ED6931A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739137" y="6235224"/>
            <a:ext cx="10003542" cy="318831"/>
          </a:xfrm>
        </p:spPr>
        <p:txBody>
          <a:bodyPr vert="horz" lIns="0" tIns="0" rIns="0" bIns="0" rtlCol="0" anchor="b"/>
          <a:lstStyle>
            <a:lvl1pPr>
              <a:spcBef>
                <a:spcPts val="0"/>
              </a:spcBef>
              <a:defRPr lang="fr-FR" sz="1000" dirty="0" smtClean="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432686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thodolo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37FE0AF7-256D-4802-B749-E4DF5DCF6B34}"/>
              </a:ext>
            </a:extLst>
          </p:cNvPr>
          <p:cNvSpPr txBox="1">
            <a:spLocks/>
          </p:cNvSpPr>
          <p:nvPr userDrawn="1"/>
        </p:nvSpPr>
        <p:spPr>
          <a:xfrm>
            <a:off x="440695" y="304801"/>
            <a:ext cx="11301984" cy="84928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800" kern="1200" spc="4">
                <a:solidFill>
                  <a:srgbClr val="4F4F4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/>
              <a:t>Related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0880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9B3BCE2-AB98-4D68-872C-51D0A7401E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17C21A44-446E-47A9-B8F4-6BC3979A80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3106" y="0"/>
            <a:ext cx="3810000" cy="6858000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9E3B457-BA86-471E-8179-F818AD1732A6}"/>
              </a:ext>
            </a:extLst>
          </p:cNvPr>
          <p:cNvSpPr txBox="1">
            <a:spLocks/>
          </p:cNvSpPr>
          <p:nvPr userDrawn="1"/>
        </p:nvSpPr>
        <p:spPr>
          <a:xfrm>
            <a:off x="11103773" y="6600312"/>
            <a:ext cx="533133" cy="213066"/>
          </a:xfrm>
          <a:prstGeom prst="rect">
            <a:avLst/>
          </a:prstGeom>
        </p:spPr>
        <p:txBody>
          <a:bodyPr vert="horz" lIns="0" tIns="0" rIns="7200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© IDC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1B715362-507E-48D2-8FA7-FC4C0DF8845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5800" y="2924463"/>
            <a:ext cx="1637458" cy="495878"/>
          </a:xfrm>
          <a:prstGeom prst="rect">
            <a:avLst/>
          </a:prstGeom>
        </p:spPr>
      </p:pic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20C31C9-908B-4011-AD58-022E51EF2B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49518" y="2711690"/>
            <a:ext cx="6318481" cy="290289"/>
          </a:xfrm>
          <a:prstGeom prst="rect">
            <a:avLst/>
          </a:prstGeom>
        </p:spPr>
        <p:txBody>
          <a:bodyPr anchor="t"/>
          <a:lstStyle>
            <a:lvl1pPr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E2BBBF47-9194-4417-A97B-EAD3DC8F0A4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49518" y="2252850"/>
            <a:ext cx="6318481" cy="362022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spcBef>
                <a:spcPts val="0"/>
              </a:spcBef>
              <a:defRPr sz="20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Analyst Name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8B497A2F-0657-4A07-A27B-B1772E3EEC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49518" y="3485904"/>
            <a:ext cx="6318481" cy="800346"/>
          </a:xfrm>
          <a:prstGeom prst="rect">
            <a:avLst/>
          </a:prstGeom>
        </p:spPr>
        <p:txBody>
          <a:bodyPr anchor="t"/>
          <a:lstStyle>
            <a:lvl1pPr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Email</a:t>
            </a:r>
            <a:br>
              <a:rPr lang="en-US" dirty="0"/>
            </a:br>
            <a:r>
              <a:rPr lang="en-US" dirty="0"/>
              <a:t>Phone</a:t>
            </a:r>
            <a:br>
              <a:rPr lang="en-US" dirty="0"/>
            </a:br>
            <a:r>
              <a:rPr lang="en-US" dirty="0"/>
              <a:t>Twitter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56739C64-2F40-43E2-8D51-204A0A8FBDF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49518" y="3098797"/>
            <a:ext cx="6318481" cy="290289"/>
          </a:xfrm>
          <a:prstGeom prst="rect">
            <a:avLst/>
          </a:prstGeom>
        </p:spPr>
        <p:txBody>
          <a:bodyPr anchor="t"/>
          <a:lstStyle>
            <a:lvl1pPr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Group Name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37BDA9F-902D-41B0-8AC3-11B466AB71B5}"/>
              </a:ext>
            </a:extLst>
          </p:cNvPr>
          <p:cNvGrpSpPr/>
          <p:nvPr userDrawn="1"/>
        </p:nvGrpSpPr>
        <p:grpSpPr>
          <a:xfrm>
            <a:off x="5725191" y="5789721"/>
            <a:ext cx="2352009" cy="401457"/>
            <a:chOff x="4349519" y="5386404"/>
            <a:chExt cx="2352009" cy="401457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1302DA1-7852-4CFC-BB40-2E8271196855}"/>
                </a:ext>
              </a:extLst>
            </p:cNvPr>
            <p:cNvSpPr txBox="1"/>
            <p:nvPr/>
          </p:nvSpPr>
          <p:spPr>
            <a:xfrm>
              <a:off x="4780809" y="5448633"/>
              <a:ext cx="1920719" cy="261610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1"/>
                  </a:solidFill>
                </a:rPr>
                <a:t>linkedin.com/company/</a:t>
              </a:r>
              <a:r>
                <a:rPr lang="en-US" sz="1100" dirty="0" err="1">
                  <a:solidFill>
                    <a:schemeClr val="bg1"/>
                  </a:solidFill>
                </a:rPr>
                <a:t>idc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pic>
          <p:nvPicPr>
            <p:cNvPr id="17" name="Graphic 16">
              <a:extLst>
                <a:ext uri="{FF2B5EF4-FFF2-40B4-BE49-F238E27FC236}">
                  <a16:creationId xmlns:a16="http://schemas.microsoft.com/office/drawing/2014/main" id="{FCE7494A-3725-43FF-BBC0-062CC8A6C0C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349519" y="5386404"/>
              <a:ext cx="401457" cy="401457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4CB6B8E-5EC0-4AC8-9776-41BE5CC9FDBE}"/>
              </a:ext>
            </a:extLst>
          </p:cNvPr>
          <p:cNvGrpSpPr/>
          <p:nvPr userDrawn="1"/>
        </p:nvGrpSpPr>
        <p:grpSpPr>
          <a:xfrm>
            <a:off x="10211641" y="5789721"/>
            <a:ext cx="1513638" cy="401457"/>
            <a:chOff x="4349519" y="4264289"/>
            <a:chExt cx="1513638" cy="401457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9F80282-15A1-422E-9C45-ED4DF96BB08E}"/>
                </a:ext>
              </a:extLst>
            </p:cNvPr>
            <p:cNvSpPr txBox="1"/>
            <p:nvPr/>
          </p:nvSpPr>
          <p:spPr>
            <a:xfrm>
              <a:off x="4780809" y="4326518"/>
              <a:ext cx="1082348" cy="261610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1"/>
                  </a:solidFill>
                </a:rPr>
                <a:t>blogs.idc.com</a:t>
              </a:r>
            </a:p>
          </p:txBody>
        </p:sp>
        <p:pic>
          <p:nvPicPr>
            <p:cNvPr id="21" name="Graphic 20">
              <a:extLst>
                <a:ext uri="{FF2B5EF4-FFF2-40B4-BE49-F238E27FC236}">
                  <a16:creationId xmlns:a16="http://schemas.microsoft.com/office/drawing/2014/main" id="{22CB70B7-C603-4935-BA84-2991D733335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349519" y="4264289"/>
              <a:ext cx="401457" cy="401457"/>
            </a:xfrm>
            <a:prstGeom prst="rect">
              <a:avLst/>
            </a:prstGeom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3BE4B2C-E748-4615-807B-138E9B02E29D}"/>
              </a:ext>
            </a:extLst>
          </p:cNvPr>
          <p:cNvGrpSpPr/>
          <p:nvPr userDrawn="1"/>
        </p:nvGrpSpPr>
        <p:grpSpPr>
          <a:xfrm>
            <a:off x="8342922" y="5789721"/>
            <a:ext cx="1701189" cy="401457"/>
            <a:chOff x="4349519" y="4821485"/>
            <a:chExt cx="1701189" cy="401457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0DD8386-98E9-41D3-9AFF-D0B53E1AA973}"/>
                </a:ext>
              </a:extLst>
            </p:cNvPr>
            <p:cNvSpPr txBox="1"/>
            <p:nvPr/>
          </p:nvSpPr>
          <p:spPr>
            <a:xfrm>
              <a:off x="4780809" y="4883714"/>
              <a:ext cx="1269899" cy="261610"/>
            </a:xfrm>
            <a:prstGeom prst="rect">
              <a:avLst/>
            </a:prstGeom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1"/>
                  </a:solidFill>
                </a:rPr>
                <a:t>twitter.com/</a:t>
              </a:r>
              <a:r>
                <a:rPr lang="en-US" sz="1100" dirty="0" err="1">
                  <a:solidFill>
                    <a:schemeClr val="bg1"/>
                  </a:solidFill>
                </a:rPr>
                <a:t>idc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pic>
          <p:nvPicPr>
            <p:cNvPr id="24" name="Graphic 23">
              <a:extLst>
                <a:ext uri="{FF2B5EF4-FFF2-40B4-BE49-F238E27FC236}">
                  <a16:creationId xmlns:a16="http://schemas.microsoft.com/office/drawing/2014/main" id="{9073D065-05F4-47E0-B4CB-8E05AE154A8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4349519" y="4821485"/>
              <a:ext cx="401457" cy="401457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638EEE9-0BCB-4BCD-92B8-7D9EBBD9314A}"/>
              </a:ext>
            </a:extLst>
          </p:cNvPr>
          <p:cNvGrpSpPr/>
          <p:nvPr userDrawn="1"/>
        </p:nvGrpSpPr>
        <p:grpSpPr>
          <a:xfrm>
            <a:off x="4349519" y="5789721"/>
            <a:ext cx="1168992" cy="401457"/>
            <a:chOff x="4349519" y="5943600"/>
            <a:chExt cx="1168992" cy="401457"/>
          </a:xfrm>
        </p:grpSpPr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630E62A-7B75-4BAF-AA7C-BF5982E07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4349519" y="5943600"/>
              <a:ext cx="401457" cy="401457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ED6CA5A-8257-4DDB-B86D-3288AF5D4ED6}"/>
                </a:ext>
              </a:extLst>
            </p:cNvPr>
            <p:cNvSpPr txBox="1"/>
            <p:nvPr/>
          </p:nvSpPr>
          <p:spPr>
            <a:xfrm>
              <a:off x="4780809" y="6005828"/>
              <a:ext cx="737702" cy="261610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1"/>
                  </a:solidFill>
                </a:rPr>
                <a:t>IDC.com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57548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9B3BCE2-AB98-4D68-872C-51D0A7401E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17C21A44-446E-47A9-B8F4-6BC3979A80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3106" y="0"/>
            <a:ext cx="3810000" cy="6858000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9E3B457-BA86-471E-8179-F818AD1732A6}"/>
              </a:ext>
            </a:extLst>
          </p:cNvPr>
          <p:cNvSpPr txBox="1">
            <a:spLocks/>
          </p:cNvSpPr>
          <p:nvPr userDrawn="1"/>
        </p:nvSpPr>
        <p:spPr>
          <a:xfrm>
            <a:off x="11103773" y="6600312"/>
            <a:ext cx="533133" cy="213066"/>
          </a:xfrm>
          <a:prstGeom prst="rect">
            <a:avLst/>
          </a:prstGeom>
        </p:spPr>
        <p:txBody>
          <a:bodyPr vert="horz" lIns="0" tIns="0" rIns="7200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© IDC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1B715362-507E-48D2-8FA7-FC4C0DF8845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5800" y="2924463"/>
            <a:ext cx="1637458" cy="495878"/>
          </a:xfrm>
          <a:prstGeom prst="rect">
            <a:avLst/>
          </a:prstGeom>
        </p:spPr>
      </p:pic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20C31C9-908B-4011-AD58-022E51EF2B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49518" y="1268909"/>
            <a:ext cx="6318481" cy="290289"/>
          </a:xfrm>
          <a:prstGeom prst="rect">
            <a:avLst/>
          </a:prstGeom>
        </p:spPr>
        <p:txBody>
          <a:bodyPr anchor="t"/>
          <a:lstStyle>
            <a:lvl1pPr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E2BBBF47-9194-4417-A97B-EAD3DC8F0A4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49518" y="810069"/>
            <a:ext cx="6318481" cy="362022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spcBef>
                <a:spcPts val="0"/>
              </a:spcBef>
              <a:defRPr sz="20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Analyst Name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8B497A2F-0657-4A07-A27B-B1772E3EEC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49518" y="2043123"/>
            <a:ext cx="6318481" cy="800346"/>
          </a:xfrm>
          <a:prstGeom prst="rect">
            <a:avLst/>
          </a:prstGeom>
        </p:spPr>
        <p:txBody>
          <a:bodyPr anchor="t"/>
          <a:lstStyle>
            <a:lvl1pPr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Email</a:t>
            </a:r>
            <a:br>
              <a:rPr lang="en-US" dirty="0"/>
            </a:br>
            <a:r>
              <a:rPr lang="en-US" dirty="0"/>
              <a:t>Phone</a:t>
            </a:r>
            <a:br>
              <a:rPr lang="en-US" dirty="0"/>
            </a:br>
            <a:r>
              <a:rPr lang="en-US" dirty="0"/>
              <a:t>Twitter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56739C64-2F40-43E2-8D51-204A0A8FBDF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49518" y="1656016"/>
            <a:ext cx="6318481" cy="290289"/>
          </a:xfrm>
          <a:prstGeom prst="rect">
            <a:avLst/>
          </a:prstGeom>
        </p:spPr>
        <p:txBody>
          <a:bodyPr anchor="t"/>
          <a:lstStyle>
            <a:lvl1pPr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Group Name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CE527500-DF4B-43BE-A408-FACCFFD89D1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49518" y="3772670"/>
            <a:ext cx="6318481" cy="290289"/>
          </a:xfrm>
          <a:prstGeom prst="rect">
            <a:avLst/>
          </a:prstGeom>
        </p:spPr>
        <p:txBody>
          <a:bodyPr anchor="t"/>
          <a:lstStyle>
            <a:lvl1pPr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5394E724-966E-4A76-9ED6-6365D129A13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49518" y="3313830"/>
            <a:ext cx="6318481" cy="362022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spcBef>
                <a:spcPts val="0"/>
              </a:spcBef>
              <a:defRPr sz="20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Analyst Name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CCB55CC9-1433-4934-B1F7-7D8F19C86B4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49518" y="4546884"/>
            <a:ext cx="6318481" cy="800346"/>
          </a:xfrm>
          <a:prstGeom prst="rect">
            <a:avLst/>
          </a:prstGeom>
        </p:spPr>
        <p:txBody>
          <a:bodyPr anchor="t"/>
          <a:lstStyle>
            <a:lvl1pPr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Email</a:t>
            </a:r>
            <a:br>
              <a:rPr lang="en-US" dirty="0"/>
            </a:br>
            <a:r>
              <a:rPr lang="en-US" dirty="0"/>
              <a:t>Phone</a:t>
            </a:r>
            <a:br>
              <a:rPr lang="en-US" dirty="0"/>
            </a:br>
            <a:r>
              <a:rPr lang="en-US" dirty="0"/>
              <a:t>Twitter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FEA3868B-D4B9-43C1-8232-6C063111776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49518" y="4159777"/>
            <a:ext cx="6318481" cy="290289"/>
          </a:xfrm>
          <a:prstGeom prst="rect">
            <a:avLst/>
          </a:prstGeom>
        </p:spPr>
        <p:txBody>
          <a:bodyPr anchor="t"/>
          <a:lstStyle>
            <a:lvl1pPr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Group Name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8F8ADCB-1BF1-4649-835A-918203104801}"/>
              </a:ext>
            </a:extLst>
          </p:cNvPr>
          <p:cNvGrpSpPr/>
          <p:nvPr userDrawn="1"/>
        </p:nvGrpSpPr>
        <p:grpSpPr>
          <a:xfrm>
            <a:off x="5725191" y="5789721"/>
            <a:ext cx="2352009" cy="401457"/>
            <a:chOff x="4349519" y="5386404"/>
            <a:chExt cx="2352009" cy="40145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038F55C-207A-4FCE-A0DA-826A28232258}"/>
                </a:ext>
              </a:extLst>
            </p:cNvPr>
            <p:cNvSpPr txBox="1"/>
            <p:nvPr/>
          </p:nvSpPr>
          <p:spPr>
            <a:xfrm>
              <a:off x="4780809" y="5448633"/>
              <a:ext cx="1920719" cy="261610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1"/>
                  </a:solidFill>
                </a:rPr>
                <a:t>linkedin.com/company/</a:t>
              </a:r>
              <a:r>
                <a:rPr lang="en-US" sz="1100" dirty="0" err="1">
                  <a:solidFill>
                    <a:schemeClr val="bg1"/>
                  </a:solidFill>
                </a:rPr>
                <a:t>idc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CAE14C68-144E-42EB-A20C-ADDBADB0A5A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349519" y="5386404"/>
              <a:ext cx="401457" cy="401457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8CAC68B-5CEE-4D7E-9EEF-7FDBC4C47EF3}"/>
              </a:ext>
            </a:extLst>
          </p:cNvPr>
          <p:cNvGrpSpPr/>
          <p:nvPr userDrawn="1"/>
        </p:nvGrpSpPr>
        <p:grpSpPr>
          <a:xfrm>
            <a:off x="10211641" y="5789721"/>
            <a:ext cx="1513638" cy="401457"/>
            <a:chOff x="4349519" y="4264289"/>
            <a:chExt cx="1513638" cy="401457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06292EC-24CD-4413-B45F-AC4715B891C3}"/>
                </a:ext>
              </a:extLst>
            </p:cNvPr>
            <p:cNvSpPr txBox="1"/>
            <p:nvPr/>
          </p:nvSpPr>
          <p:spPr>
            <a:xfrm>
              <a:off x="4780809" y="4326518"/>
              <a:ext cx="1082348" cy="261610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1"/>
                  </a:solidFill>
                </a:rPr>
                <a:t>blogs.idc.com</a:t>
              </a:r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AD334FA6-2379-4D91-AC68-DE12D58DEEF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349519" y="4264289"/>
              <a:ext cx="401457" cy="401457"/>
            </a:xfrm>
            <a:prstGeom prst="rect">
              <a:avLst/>
            </a:prstGeom>
          </p:spPr>
        </p:pic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F4B856A1-03EF-46F3-858C-3E1D13416EEB}"/>
              </a:ext>
            </a:extLst>
          </p:cNvPr>
          <p:cNvGrpSpPr/>
          <p:nvPr userDrawn="1"/>
        </p:nvGrpSpPr>
        <p:grpSpPr>
          <a:xfrm>
            <a:off x="8342922" y="5789721"/>
            <a:ext cx="1701189" cy="401457"/>
            <a:chOff x="4349519" y="4821485"/>
            <a:chExt cx="1701189" cy="401457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7521F4C-A5FE-4888-9DB8-F4CF6CA31E02}"/>
                </a:ext>
              </a:extLst>
            </p:cNvPr>
            <p:cNvSpPr txBox="1"/>
            <p:nvPr/>
          </p:nvSpPr>
          <p:spPr>
            <a:xfrm>
              <a:off x="4780809" y="4883714"/>
              <a:ext cx="1269899" cy="261610"/>
            </a:xfrm>
            <a:prstGeom prst="rect">
              <a:avLst/>
            </a:prstGeom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1"/>
                  </a:solidFill>
                </a:rPr>
                <a:t>twitter.com/</a:t>
              </a:r>
              <a:r>
                <a:rPr lang="en-US" sz="1100" dirty="0" err="1">
                  <a:solidFill>
                    <a:schemeClr val="bg1"/>
                  </a:solidFill>
                </a:rPr>
                <a:t>idc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pic>
          <p:nvPicPr>
            <p:cNvPr id="29" name="Graphic 28">
              <a:extLst>
                <a:ext uri="{FF2B5EF4-FFF2-40B4-BE49-F238E27FC236}">
                  <a16:creationId xmlns:a16="http://schemas.microsoft.com/office/drawing/2014/main" id="{093B5832-89A5-40D1-83A9-F979B756B7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4349519" y="4821485"/>
              <a:ext cx="401457" cy="401457"/>
            </a:xfrm>
            <a:prstGeom prst="rect">
              <a:avLst/>
            </a:prstGeom>
          </p:spPr>
        </p:pic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6E100DB-44C8-42CF-B859-9DED82EB3B06}"/>
              </a:ext>
            </a:extLst>
          </p:cNvPr>
          <p:cNvGrpSpPr/>
          <p:nvPr userDrawn="1"/>
        </p:nvGrpSpPr>
        <p:grpSpPr>
          <a:xfrm>
            <a:off x="4349519" y="5789721"/>
            <a:ext cx="1168992" cy="401457"/>
            <a:chOff x="4349519" y="5943600"/>
            <a:chExt cx="1168992" cy="401457"/>
          </a:xfrm>
        </p:grpSpPr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EF47815-2003-45D4-966C-9E902E4B7807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4349519" y="5943600"/>
              <a:ext cx="401457" cy="401457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D86B54A-5D79-4801-8C20-88D64C5B6419}"/>
                </a:ext>
              </a:extLst>
            </p:cNvPr>
            <p:cNvSpPr txBox="1"/>
            <p:nvPr/>
          </p:nvSpPr>
          <p:spPr>
            <a:xfrm>
              <a:off x="4780809" y="6005828"/>
              <a:ext cx="737702" cy="261610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1"/>
                  </a:solidFill>
                </a:rPr>
                <a:t>IDC.com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63769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65BA65C9-B461-47B1-8CB8-507629A1A0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5492" b="-275"/>
          <a:stretch/>
        </p:blipFill>
        <p:spPr>
          <a:xfrm>
            <a:off x="0" y="112420"/>
            <a:ext cx="4267200" cy="6633161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CF97DD38-C25E-4834-A5D6-1DD67AD09656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3863232-AA63-4F96-BFCF-A42989D70101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DE7EF9F-5E01-491F-AF58-23E2405AEB7A}"/>
              </a:ext>
            </a:extLst>
          </p:cNvPr>
          <p:cNvSpPr txBox="1">
            <a:spLocks/>
          </p:cNvSpPr>
          <p:nvPr userDrawn="1"/>
        </p:nvSpPr>
        <p:spPr>
          <a:xfrm>
            <a:off x="4587690" y="2924796"/>
            <a:ext cx="7147110" cy="100840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i="0" kern="1200" spc="4" dirty="0">
                <a:solidFill>
                  <a:srgbClr val="4F4F4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algn="ctr" defTabSz="457200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US" dirty="0"/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2242546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FB4DB0EE-31DD-4CF2-8D16-0CB719CAACE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40695" y="1267316"/>
            <a:ext cx="11301984" cy="49868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>
                <a:solidFill>
                  <a:srgbClr val="4F4F4F"/>
                </a:solidFill>
              </a:defRPr>
            </a:lvl1pPr>
            <a:lvl3pPr>
              <a:defRPr>
                <a:solidFill>
                  <a:srgbClr val="4F4F4F"/>
                </a:solidFill>
              </a:defRPr>
            </a:lvl3pPr>
            <a:lvl4pPr>
              <a:defRPr>
                <a:solidFill>
                  <a:srgbClr val="4F4F4F"/>
                </a:solidFill>
              </a:defRPr>
            </a:lvl4pPr>
            <a:lvl5pPr>
              <a:defRPr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80AF77-8881-4D64-84B4-202EE85498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9475486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hodolo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B02BD443-4B7F-409F-83A1-879345FABED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40695" y="1267316"/>
            <a:ext cx="11301984" cy="49868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>
                <a:solidFill>
                  <a:srgbClr val="4F4F4F"/>
                </a:solidFill>
              </a:defRPr>
            </a:lvl1pPr>
            <a:lvl3pPr>
              <a:defRPr>
                <a:solidFill>
                  <a:srgbClr val="4F4F4F"/>
                </a:solidFill>
              </a:defRPr>
            </a:lvl3pPr>
            <a:lvl4pPr>
              <a:defRPr>
                <a:solidFill>
                  <a:srgbClr val="4F4F4F"/>
                </a:solidFill>
              </a:defRPr>
            </a:lvl4pPr>
            <a:lvl5pPr>
              <a:defRPr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F2179DFF-F430-4F60-A5FE-4369DB7A1167}"/>
              </a:ext>
            </a:extLst>
          </p:cNvPr>
          <p:cNvSpPr txBox="1">
            <a:spLocks/>
          </p:cNvSpPr>
          <p:nvPr userDrawn="1"/>
        </p:nvSpPr>
        <p:spPr>
          <a:xfrm>
            <a:off x="440695" y="304801"/>
            <a:ext cx="11301984" cy="84928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800" kern="1200" spc="4">
                <a:solidFill>
                  <a:srgbClr val="4F4F4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Methodology</a:t>
            </a:r>
          </a:p>
        </p:txBody>
      </p:sp>
    </p:spTree>
    <p:extLst>
      <p:ext uri="{BB962C8B-B14F-4D97-AF65-F5344CB8AC3E}">
        <p14:creationId xmlns:p14="http://schemas.microsoft.com/office/powerpoint/2010/main" val="1378668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o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B02BD443-4B7F-409F-83A1-879345FABED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40695" y="1267316"/>
            <a:ext cx="11301984" cy="490488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>
                <a:solidFill>
                  <a:srgbClr val="4F4F4F"/>
                </a:solidFill>
              </a:defRPr>
            </a:lvl1pPr>
            <a:lvl3pPr>
              <a:defRPr>
                <a:solidFill>
                  <a:srgbClr val="4F4F4F"/>
                </a:solidFill>
              </a:defRPr>
            </a:lvl3pPr>
            <a:lvl4pPr>
              <a:defRPr>
                <a:solidFill>
                  <a:srgbClr val="4F4F4F"/>
                </a:solidFill>
              </a:defRPr>
            </a:lvl4pPr>
            <a:lvl5pPr>
              <a:defRPr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icon to add text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F2179DFF-F430-4F60-A5FE-4369DB7A1167}"/>
              </a:ext>
            </a:extLst>
          </p:cNvPr>
          <p:cNvSpPr txBox="1">
            <a:spLocks/>
          </p:cNvSpPr>
          <p:nvPr userDrawn="1"/>
        </p:nvSpPr>
        <p:spPr>
          <a:xfrm>
            <a:off x="440695" y="304801"/>
            <a:ext cx="11301984" cy="84928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800" kern="1200" spc="4">
                <a:solidFill>
                  <a:srgbClr val="4F4F4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Demographics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D9D72A5E-E5F0-4598-B8E0-D7E4CB5752B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739137" y="6235224"/>
            <a:ext cx="10003542" cy="318831"/>
          </a:xfrm>
        </p:spPr>
        <p:txBody>
          <a:bodyPr vert="horz" lIns="0" tIns="0" rIns="0" bIns="0" rtlCol="0" anchor="b"/>
          <a:lstStyle>
            <a:lvl1pPr>
              <a:spcBef>
                <a:spcPts val="0"/>
              </a:spcBef>
              <a:defRPr lang="fr-FR" sz="1000" dirty="0" smtClean="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683330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blur, light, night sky&#10;&#10;Description automatically generated">
            <a:extLst>
              <a:ext uri="{FF2B5EF4-FFF2-40B4-BE49-F238E27FC236}">
                <a16:creationId xmlns:a16="http://schemas.microsoft.com/office/drawing/2014/main" id="{F350CF4B-25C5-4EEF-8C46-8287F75039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3429000" cy="6858000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6C1914F3-6061-4DF1-9937-3D20235AFC8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44192" y="6460935"/>
            <a:ext cx="902777" cy="27339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DA419188-05B8-43EC-B234-82A75A81C98B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DE7957-D8A1-4589-9492-1BC59A15A83D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sp>
        <p:nvSpPr>
          <p:cNvPr id="20" name="Graphic 15">
            <a:extLst>
              <a:ext uri="{FF2B5EF4-FFF2-40B4-BE49-F238E27FC236}">
                <a16:creationId xmlns:a16="http://schemas.microsoft.com/office/drawing/2014/main" id="{0121778B-8E34-4A81-B7F3-59E8B8E8BC39}"/>
              </a:ext>
            </a:extLst>
          </p:cNvPr>
          <p:cNvSpPr/>
          <p:nvPr userDrawn="1"/>
        </p:nvSpPr>
        <p:spPr>
          <a:xfrm>
            <a:off x="3585210" y="6347243"/>
            <a:ext cx="8157469" cy="226415"/>
          </a:xfrm>
          <a:custGeom>
            <a:avLst/>
            <a:gdLst>
              <a:gd name="connsiteX0" fmla="*/ 0 w 11296743"/>
              <a:gd name="connsiteY0" fmla="*/ 0 h 226415"/>
              <a:gd name="connsiteX1" fmla="*/ 885948 w 11296743"/>
              <a:gd name="connsiteY1" fmla="*/ 0 h 226415"/>
              <a:gd name="connsiteX2" fmla="*/ 889927 w 11296743"/>
              <a:gd name="connsiteY2" fmla="*/ 139 h 226415"/>
              <a:gd name="connsiteX3" fmla="*/ 895169 w 11296743"/>
              <a:gd name="connsiteY3" fmla="*/ 0 h 226415"/>
              <a:gd name="connsiteX4" fmla="*/ 1100206 w 11296743"/>
              <a:gd name="connsiteY4" fmla="*/ 130240 h 226415"/>
              <a:gd name="connsiteX5" fmla="*/ 1254965 w 11296743"/>
              <a:gd name="connsiteY5" fmla="*/ 226410 h 226415"/>
              <a:gd name="connsiteX6" fmla="*/ 11296744 w 11296743"/>
              <a:gd name="connsiteY6" fmla="*/ 226410 h 226415"/>
              <a:gd name="connsiteX0" fmla="*/ 0 w 11296744"/>
              <a:gd name="connsiteY0" fmla="*/ 0 h 226415"/>
              <a:gd name="connsiteX1" fmla="*/ 885948 w 11296744"/>
              <a:gd name="connsiteY1" fmla="*/ 0 h 226415"/>
              <a:gd name="connsiteX2" fmla="*/ 889927 w 11296744"/>
              <a:gd name="connsiteY2" fmla="*/ 139 h 226415"/>
              <a:gd name="connsiteX3" fmla="*/ 895169 w 11296744"/>
              <a:gd name="connsiteY3" fmla="*/ 0 h 226415"/>
              <a:gd name="connsiteX4" fmla="*/ 1100206 w 11296744"/>
              <a:gd name="connsiteY4" fmla="*/ 130240 h 226415"/>
              <a:gd name="connsiteX5" fmla="*/ 1254965 w 11296744"/>
              <a:gd name="connsiteY5" fmla="*/ 226410 h 226415"/>
              <a:gd name="connsiteX6" fmla="*/ 8666104 w 11296744"/>
              <a:gd name="connsiteY6" fmla="*/ 225007 h 226415"/>
              <a:gd name="connsiteX7" fmla="*/ 11296744 w 11296744"/>
              <a:gd name="connsiteY7" fmla="*/ 226410 h 226415"/>
              <a:gd name="connsiteX0" fmla="*/ 0 w 8666104"/>
              <a:gd name="connsiteY0" fmla="*/ 0 h 226415"/>
              <a:gd name="connsiteX1" fmla="*/ 885948 w 8666104"/>
              <a:gd name="connsiteY1" fmla="*/ 0 h 226415"/>
              <a:gd name="connsiteX2" fmla="*/ 889927 w 8666104"/>
              <a:gd name="connsiteY2" fmla="*/ 139 h 226415"/>
              <a:gd name="connsiteX3" fmla="*/ 895169 w 8666104"/>
              <a:gd name="connsiteY3" fmla="*/ 0 h 226415"/>
              <a:gd name="connsiteX4" fmla="*/ 1100206 w 8666104"/>
              <a:gd name="connsiteY4" fmla="*/ 130240 h 226415"/>
              <a:gd name="connsiteX5" fmla="*/ 1254965 w 8666104"/>
              <a:gd name="connsiteY5" fmla="*/ 226410 h 226415"/>
              <a:gd name="connsiteX6" fmla="*/ 8666104 w 8666104"/>
              <a:gd name="connsiteY6" fmla="*/ 225007 h 226415"/>
              <a:gd name="connsiteX0" fmla="*/ 0 w 8666104"/>
              <a:gd name="connsiteY0" fmla="*/ 0 h 226415"/>
              <a:gd name="connsiteX1" fmla="*/ 885948 w 8666104"/>
              <a:gd name="connsiteY1" fmla="*/ 0 h 226415"/>
              <a:gd name="connsiteX2" fmla="*/ 889927 w 8666104"/>
              <a:gd name="connsiteY2" fmla="*/ 139 h 226415"/>
              <a:gd name="connsiteX3" fmla="*/ 895169 w 8666104"/>
              <a:gd name="connsiteY3" fmla="*/ 0 h 226415"/>
              <a:gd name="connsiteX4" fmla="*/ 1100206 w 8666104"/>
              <a:gd name="connsiteY4" fmla="*/ 130240 h 226415"/>
              <a:gd name="connsiteX5" fmla="*/ 1254965 w 8666104"/>
              <a:gd name="connsiteY5" fmla="*/ 226410 h 226415"/>
              <a:gd name="connsiteX6" fmla="*/ 8666104 w 8666104"/>
              <a:gd name="connsiteY6" fmla="*/ 225007 h 226415"/>
              <a:gd name="connsiteX0" fmla="*/ 0 w 7494529"/>
              <a:gd name="connsiteY0" fmla="*/ 0 h 226415"/>
              <a:gd name="connsiteX1" fmla="*/ 885948 w 7494529"/>
              <a:gd name="connsiteY1" fmla="*/ 0 h 226415"/>
              <a:gd name="connsiteX2" fmla="*/ 889927 w 7494529"/>
              <a:gd name="connsiteY2" fmla="*/ 139 h 226415"/>
              <a:gd name="connsiteX3" fmla="*/ 895169 w 7494529"/>
              <a:gd name="connsiteY3" fmla="*/ 0 h 226415"/>
              <a:gd name="connsiteX4" fmla="*/ 1100206 w 7494529"/>
              <a:gd name="connsiteY4" fmla="*/ 130240 h 226415"/>
              <a:gd name="connsiteX5" fmla="*/ 1254965 w 7494529"/>
              <a:gd name="connsiteY5" fmla="*/ 226410 h 226415"/>
              <a:gd name="connsiteX6" fmla="*/ 7494529 w 7494529"/>
              <a:gd name="connsiteY6" fmla="*/ 225007 h 226415"/>
              <a:gd name="connsiteX0" fmla="*/ 0 w 8157469"/>
              <a:gd name="connsiteY0" fmla="*/ 0 h 226415"/>
              <a:gd name="connsiteX1" fmla="*/ 885948 w 8157469"/>
              <a:gd name="connsiteY1" fmla="*/ 0 h 226415"/>
              <a:gd name="connsiteX2" fmla="*/ 889927 w 8157469"/>
              <a:gd name="connsiteY2" fmla="*/ 139 h 226415"/>
              <a:gd name="connsiteX3" fmla="*/ 895169 w 8157469"/>
              <a:gd name="connsiteY3" fmla="*/ 0 h 226415"/>
              <a:gd name="connsiteX4" fmla="*/ 1100206 w 8157469"/>
              <a:gd name="connsiteY4" fmla="*/ 130240 h 226415"/>
              <a:gd name="connsiteX5" fmla="*/ 1254965 w 8157469"/>
              <a:gd name="connsiteY5" fmla="*/ 226410 h 226415"/>
              <a:gd name="connsiteX6" fmla="*/ 8157469 w 8157469"/>
              <a:gd name="connsiteY6" fmla="*/ 225007 h 226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57469" h="226415">
                <a:moveTo>
                  <a:pt x="0" y="0"/>
                </a:moveTo>
                <a:lnTo>
                  <a:pt x="885948" y="0"/>
                </a:lnTo>
                <a:cubicBezTo>
                  <a:pt x="887438" y="0"/>
                  <a:pt x="888739" y="0"/>
                  <a:pt x="889927" y="139"/>
                </a:cubicBezTo>
                <a:cubicBezTo>
                  <a:pt x="891670" y="139"/>
                  <a:pt x="893413" y="0"/>
                  <a:pt x="895169" y="0"/>
                </a:cubicBezTo>
                <a:cubicBezTo>
                  <a:pt x="982987" y="-16"/>
                  <a:pt x="1062896" y="50742"/>
                  <a:pt x="1100206" y="130240"/>
                </a:cubicBezTo>
                <a:cubicBezTo>
                  <a:pt x="1128872" y="189510"/>
                  <a:pt x="1189129" y="226954"/>
                  <a:pt x="1254965" y="226410"/>
                </a:cubicBezTo>
                <a:lnTo>
                  <a:pt x="8157469" y="225007"/>
                </a:lnTo>
              </a:path>
            </a:pathLst>
          </a:custGeom>
          <a:noFill/>
          <a:ln w="12625" cap="flat">
            <a:solidFill>
              <a:srgbClr val="D9D9D9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AEC2FC3-D1F3-4479-9C13-D814F9624C61}"/>
              </a:ext>
            </a:extLst>
          </p:cNvPr>
          <p:cNvCxnSpPr/>
          <p:nvPr userDrawn="1"/>
        </p:nvCxnSpPr>
        <p:spPr>
          <a:xfrm flipV="1">
            <a:off x="9968424" y="1304405"/>
            <a:ext cx="14085" cy="4881530"/>
          </a:xfrm>
          <a:prstGeom prst="line">
            <a:avLst/>
          </a:prstGeom>
          <a:ln w="57150" cap="rnd" cmpd="sng">
            <a:solidFill>
              <a:srgbClr val="1167A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6E3B84D-7552-40F9-A190-6200C5C5C073}"/>
              </a:ext>
            </a:extLst>
          </p:cNvPr>
          <p:cNvCxnSpPr>
            <a:cxnSpLocks/>
          </p:cNvCxnSpPr>
          <p:nvPr userDrawn="1"/>
        </p:nvCxnSpPr>
        <p:spPr>
          <a:xfrm flipH="1">
            <a:off x="5043228" y="1226273"/>
            <a:ext cx="6320941" cy="0"/>
          </a:xfrm>
          <a:prstGeom prst="line">
            <a:avLst/>
          </a:prstGeom>
          <a:ln w="28575">
            <a:solidFill>
              <a:srgbClr val="1167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A2DEC7-02DD-4BEB-9C83-965A818AEC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72276" y="1406173"/>
            <a:ext cx="4853488" cy="4766023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2400"/>
            </a:lvl1pPr>
            <a:lvl2pPr marL="0" indent="0">
              <a:spcBef>
                <a:spcPts val="0"/>
              </a:spcBef>
              <a:spcAft>
                <a:spcPts val="1200"/>
              </a:spcAft>
              <a:buNone/>
              <a:defRPr sz="2000"/>
            </a:lvl2pPr>
            <a:lvl3pPr marL="662400" indent="-2857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AC94EE2-F2AC-4203-A5AA-AB7EC54501DB}"/>
              </a:ext>
            </a:extLst>
          </p:cNvPr>
          <p:cNvSpPr txBox="1">
            <a:spLocks/>
          </p:cNvSpPr>
          <p:nvPr userDrawn="1"/>
        </p:nvSpPr>
        <p:spPr>
          <a:xfrm>
            <a:off x="9877425" y="685802"/>
            <a:ext cx="1506248" cy="468288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marL="0" algn="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800" kern="1200" spc="4">
                <a:solidFill>
                  <a:srgbClr val="4F4F4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Contents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23C37CBC-BEEF-4D20-8B4D-08B22EB087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058090" y="1406173"/>
            <a:ext cx="1259218" cy="4766023"/>
          </a:xfrm>
        </p:spPr>
        <p:txBody>
          <a:bodyPr rIns="457200">
            <a:normAutofit/>
          </a:bodyPr>
          <a:lstStyle>
            <a:lvl1pPr marL="0" algn="r">
              <a:spcBef>
                <a:spcPts val="0"/>
              </a:spcBef>
              <a:spcAft>
                <a:spcPts val="1200"/>
              </a:spcAft>
              <a:defRPr sz="2400"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fld id="{A559A793-A0AD-4718-ACA3-80DED16B9FBE}" type="slidenum">
              <a:rPr lang="en-US" smtClean="0"/>
              <a:t>‹#›</a:t>
            </a:fld>
            <a:endParaRPr lang="en-US" dirty="0"/>
          </a:p>
          <a:p>
            <a:pPr lvl="0"/>
            <a:fld id="{A559A793-A0AD-4718-ACA3-80DED16B9FBE}" type="slidenum">
              <a:rPr lang="en-US" smtClean="0"/>
              <a:pPr lvl="0"/>
              <a:t>‹#›</a:t>
            </a:fld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53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Executive_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00952095-A2DB-4CD7-8482-4C6467526D1D}"/>
              </a:ext>
            </a:extLst>
          </p:cNvPr>
          <p:cNvSpPr txBox="1">
            <a:spLocks/>
          </p:cNvSpPr>
          <p:nvPr userDrawn="1"/>
        </p:nvSpPr>
        <p:spPr>
          <a:xfrm>
            <a:off x="440695" y="304801"/>
            <a:ext cx="11301984" cy="84928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800" kern="1200" spc="4" dirty="0">
                <a:solidFill>
                  <a:srgbClr val="4F4F4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Executive Summary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0BD3E4-F6CE-40FB-9E75-E57685A2FD84}"/>
              </a:ext>
            </a:extLst>
          </p:cNvPr>
          <p:cNvSpPr/>
          <p:nvPr userDrawn="1"/>
        </p:nvSpPr>
        <p:spPr>
          <a:xfrm>
            <a:off x="1176666" y="1242612"/>
            <a:ext cx="10566013" cy="1273411"/>
          </a:xfrm>
          <a:prstGeom prst="rect">
            <a:avLst/>
          </a:prstGeom>
          <a:solidFill>
            <a:srgbClr val="F37921"/>
          </a:solidFill>
          <a:ln w="762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5B13"/>
              </a:solidFill>
              <a:latin typeface="+mj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CA90E-50B3-473E-8936-AEE5B066DE9F}"/>
              </a:ext>
            </a:extLst>
          </p:cNvPr>
          <p:cNvSpPr/>
          <p:nvPr userDrawn="1"/>
        </p:nvSpPr>
        <p:spPr>
          <a:xfrm>
            <a:off x="1176666" y="2503181"/>
            <a:ext cx="10566013" cy="1273411"/>
          </a:xfrm>
          <a:prstGeom prst="rect">
            <a:avLst/>
          </a:prstGeom>
          <a:solidFill>
            <a:schemeClr val="accent3"/>
          </a:solidFill>
          <a:ln w="762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14" name="Pentagon 7">
            <a:extLst>
              <a:ext uri="{FF2B5EF4-FFF2-40B4-BE49-F238E27FC236}">
                <a16:creationId xmlns:a16="http://schemas.microsoft.com/office/drawing/2014/main" id="{41F4A05E-B7E5-496C-9EE3-4D911315EC15}"/>
              </a:ext>
            </a:extLst>
          </p:cNvPr>
          <p:cNvSpPr>
            <a:spLocks noChangeAspect="1"/>
          </p:cNvSpPr>
          <p:nvPr userDrawn="1"/>
        </p:nvSpPr>
        <p:spPr>
          <a:xfrm>
            <a:off x="440695" y="1248962"/>
            <a:ext cx="1551729" cy="1273410"/>
          </a:xfrm>
          <a:prstGeom prst="homePlate">
            <a:avLst>
              <a:gd name="adj" fmla="val 31573"/>
            </a:avLst>
          </a:prstGeom>
          <a:solidFill>
            <a:srgbClr val="F3792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bg1"/>
                </a:solidFill>
                <a:latin typeface="+mj-lt"/>
              </a:rPr>
              <a:t>1</a:t>
            </a:r>
          </a:p>
        </p:txBody>
      </p:sp>
      <p:sp>
        <p:nvSpPr>
          <p:cNvPr id="15" name="Pentagon 9">
            <a:extLst>
              <a:ext uri="{FF2B5EF4-FFF2-40B4-BE49-F238E27FC236}">
                <a16:creationId xmlns:a16="http://schemas.microsoft.com/office/drawing/2014/main" id="{60E5F690-3699-4B8B-86E1-9424B7E585F5}"/>
              </a:ext>
            </a:extLst>
          </p:cNvPr>
          <p:cNvSpPr>
            <a:spLocks noChangeAspect="1"/>
          </p:cNvSpPr>
          <p:nvPr userDrawn="1"/>
        </p:nvSpPr>
        <p:spPr>
          <a:xfrm>
            <a:off x="440695" y="2503181"/>
            <a:ext cx="1551729" cy="1273410"/>
          </a:xfrm>
          <a:prstGeom prst="homePlate">
            <a:avLst>
              <a:gd name="adj" fmla="val 30077"/>
            </a:avLst>
          </a:prstGeom>
          <a:solidFill>
            <a:schemeClr val="accent3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bg1"/>
                </a:solidFill>
                <a:latin typeface="+mj-lt"/>
              </a:rPr>
              <a:t>2</a:t>
            </a:r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5DB4E8FA-06E1-47C1-92C9-9306F20E116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09795" y="1351742"/>
            <a:ext cx="9186343" cy="1039910"/>
          </a:xfrm>
          <a:noFill/>
        </p:spPr>
        <p:txBody>
          <a:bodyPr anchor="ctr" anchorCtr="0">
            <a:noAutofit/>
          </a:bodyPr>
          <a:lstStyle>
            <a:lvl1pPr marL="0" indent="0">
              <a:buNone/>
              <a:defRPr lang="en-US" sz="20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 (max 3 lines)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1738533E-C094-48F5-AF83-FB34B0BDDB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09795" y="2608501"/>
            <a:ext cx="9186343" cy="1039910"/>
          </a:xfrm>
          <a:noFill/>
        </p:spPr>
        <p:txBody>
          <a:bodyPr anchor="ctr" anchorCtr="0">
            <a:noAutofit/>
          </a:bodyPr>
          <a:lstStyle>
            <a:lvl1pPr marL="0" indent="0">
              <a:buNone/>
              <a:defRPr lang="en-US" sz="20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 (max 3 lines)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13D2284-345E-471F-B7BC-D99AA1268D19}"/>
              </a:ext>
            </a:extLst>
          </p:cNvPr>
          <p:cNvSpPr/>
          <p:nvPr userDrawn="1"/>
        </p:nvSpPr>
        <p:spPr>
          <a:xfrm>
            <a:off x="1176666" y="3757400"/>
            <a:ext cx="10566013" cy="1273411"/>
          </a:xfrm>
          <a:prstGeom prst="rect">
            <a:avLst/>
          </a:prstGeom>
          <a:solidFill>
            <a:srgbClr val="4196D2"/>
          </a:solidFill>
          <a:ln w="762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28" name="Pentagon 9">
            <a:extLst>
              <a:ext uri="{FF2B5EF4-FFF2-40B4-BE49-F238E27FC236}">
                <a16:creationId xmlns:a16="http://schemas.microsoft.com/office/drawing/2014/main" id="{2EE096B7-D163-4205-8B62-E57F014C57EE}"/>
              </a:ext>
            </a:extLst>
          </p:cNvPr>
          <p:cNvSpPr>
            <a:spLocks noChangeAspect="1"/>
          </p:cNvSpPr>
          <p:nvPr userDrawn="1"/>
        </p:nvSpPr>
        <p:spPr>
          <a:xfrm>
            <a:off x="440695" y="3757400"/>
            <a:ext cx="1551729" cy="1273410"/>
          </a:xfrm>
          <a:prstGeom prst="homePlate">
            <a:avLst>
              <a:gd name="adj" fmla="val 30077"/>
            </a:avLst>
          </a:prstGeom>
          <a:solidFill>
            <a:srgbClr val="4196D2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bg1"/>
                </a:solidFill>
                <a:latin typeface="+mj-lt"/>
              </a:rPr>
              <a:t>3</a:t>
            </a:r>
          </a:p>
        </p:txBody>
      </p:sp>
      <p:sp>
        <p:nvSpPr>
          <p:cNvPr id="29" name="Text Placeholder 17">
            <a:extLst>
              <a:ext uri="{FF2B5EF4-FFF2-40B4-BE49-F238E27FC236}">
                <a16:creationId xmlns:a16="http://schemas.microsoft.com/office/drawing/2014/main" id="{3337911B-5C72-402F-BA4B-846A31BBE7C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09795" y="3865260"/>
            <a:ext cx="9186343" cy="1039910"/>
          </a:xfrm>
          <a:noFill/>
        </p:spPr>
        <p:txBody>
          <a:bodyPr anchor="ctr" anchorCtr="0">
            <a:noAutofit/>
          </a:bodyPr>
          <a:lstStyle>
            <a:lvl1pPr marL="0" indent="0">
              <a:buNone/>
              <a:defRPr lang="en-US" sz="20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 (max 3 lines)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2F7349D-FE20-4885-A68E-E4ED43CA2EF5}"/>
              </a:ext>
            </a:extLst>
          </p:cNvPr>
          <p:cNvSpPr/>
          <p:nvPr userDrawn="1"/>
        </p:nvSpPr>
        <p:spPr>
          <a:xfrm>
            <a:off x="1176666" y="5011619"/>
            <a:ext cx="10566013" cy="1273411"/>
          </a:xfrm>
          <a:prstGeom prst="rect">
            <a:avLst/>
          </a:prstGeom>
          <a:solidFill>
            <a:srgbClr val="F3C01D"/>
          </a:solidFill>
          <a:ln w="762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22" name="Pentagon 9">
            <a:extLst>
              <a:ext uri="{FF2B5EF4-FFF2-40B4-BE49-F238E27FC236}">
                <a16:creationId xmlns:a16="http://schemas.microsoft.com/office/drawing/2014/main" id="{9598FA91-83C6-41BE-B157-503E002179AF}"/>
              </a:ext>
            </a:extLst>
          </p:cNvPr>
          <p:cNvSpPr>
            <a:spLocks noChangeAspect="1"/>
          </p:cNvSpPr>
          <p:nvPr userDrawn="1"/>
        </p:nvSpPr>
        <p:spPr>
          <a:xfrm>
            <a:off x="440695" y="5011619"/>
            <a:ext cx="1551729" cy="1273410"/>
          </a:xfrm>
          <a:prstGeom prst="homePlate">
            <a:avLst>
              <a:gd name="adj" fmla="val 30077"/>
            </a:avLst>
          </a:prstGeom>
          <a:solidFill>
            <a:srgbClr val="F3C01D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bg1"/>
                </a:solidFill>
                <a:latin typeface="+mj-lt"/>
              </a:rPr>
              <a:t>4</a:t>
            </a:r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0F490ED3-C552-44D3-8D52-0B0CBF2D3E4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209795" y="5122019"/>
            <a:ext cx="9186343" cy="1039910"/>
          </a:xfrm>
          <a:noFill/>
        </p:spPr>
        <p:txBody>
          <a:bodyPr anchor="ctr" anchorCtr="0">
            <a:noAutofit/>
          </a:bodyPr>
          <a:lstStyle>
            <a:lvl1pPr marL="0" indent="0">
              <a:buNone/>
              <a:defRPr lang="en-US" sz="20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 (max 3 lines)</a:t>
            </a:r>
          </a:p>
        </p:txBody>
      </p:sp>
    </p:spTree>
    <p:extLst>
      <p:ext uri="{BB962C8B-B14F-4D97-AF65-F5344CB8AC3E}">
        <p14:creationId xmlns:p14="http://schemas.microsoft.com/office/powerpoint/2010/main" val="586273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xecutive_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00952095-A2DB-4CD7-8482-4C6467526D1D}"/>
              </a:ext>
            </a:extLst>
          </p:cNvPr>
          <p:cNvSpPr txBox="1">
            <a:spLocks/>
          </p:cNvSpPr>
          <p:nvPr userDrawn="1"/>
        </p:nvSpPr>
        <p:spPr>
          <a:xfrm>
            <a:off x="440695" y="304801"/>
            <a:ext cx="11301984" cy="84928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800" kern="1200" spc="4" dirty="0">
                <a:solidFill>
                  <a:srgbClr val="4F4F4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Executive Summary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4C8CA92-06A6-4FDB-A0C2-B96285856129}"/>
              </a:ext>
            </a:extLst>
          </p:cNvPr>
          <p:cNvSpPr/>
          <p:nvPr userDrawn="1"/>
        </p:nvSpPr>
        <p:spPr>
          <a:xfrm>
            <a:off x="1176666" y="1861737"/>
            <a:ext cx="10566013" cy="1273411"/>
          </a:xfrm>
          <a:prstGeom prst="rect">
            <a:avLst/>
          </a:prstGeom>
          <a:solidFill>
            <a:srgbClr val="F37921"/>
          </a:solidFill>
          <a:ln w="762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5B13"/>
              </a:solidFill>
              <a:latin typeface="+mj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C474D06-2864-4231-88F8-4470B976B055}"/>
              </a:ext>
            </a:extLst>
          </p:cNvPr>
          <p:cNvSpPr/>
          <p:nvPr userDrawn="1"/>
        </p:nvSpPr>
        <p:spPr>
          <a:xfrm>
            <a:off x="1176666" y="3122306"/>
            <a:ext cx="10566013" cy="1273411"/>
          </a:xfrm>
          <a:prstGeom prst="rect">
            <a:avLst/>
          </a:prstGeom>
          <a:solidFill>
            <a:schemeClr val="accent3"/>
          </a:solidFill>
          <a:ln w="762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4" name="Pentagon 7">
            <a:extLst>
              <a:ext uri="{FF2B5EF4-FFF2-40B4-BE49-F238E27FC236}">
                <a16:creationId xmlns:a16="http://schemas.microsoft.com/office/drawing/2014/main" id="{3FB260CB-B8E2-4CAB-BC13-5279D66B4CE0}"/>
              </a:ext>
            </a:extLst>
          </p:cNvPr>
          <p:cNvSpPr>
            <a:spLocks noChangeAspect="1"/>
          </p:cNvSpPr>
          <p:nvPr userDrawn="1"/>
        </p:nvSpPr>
        <p:spPr>
          <a:xfrm>
            <a:off x="440695" y="1868087"/>
            <a:ext cx="1551729" cy="1273410"/>
          </a:xfrm>
          <a:prstGeom prst="homePlate">
            <a:avLst>
              <a:gd name="adj" fmla="val 31573"/>
            </a:avLst>
          </a:prstGeom>
          <a:solidFill>
            <a:srgbClr val="F3792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bg1"/>
                </a:solidFill>
                <a:latin typeface="+mj-lt"/>
              </a:rPr>
              <a:t>1</a:t>
            </a:r>
          </a:p>
        </p:txBody>
      </p:sp>
      <p:sp>
        <p:nvSpPr>
          <p:cNvPr id="35" name="Pentagon 9">
            <a:extLst>
              <a:ext uri="{FF2B5EF4-FFF2-40B4-BE49-F238E27FC236}">
                <a16:creationId xmlns:a16="http://schemas.microsoft.com/office/drawing/2014/main" id="{E6070B2E-16AB-4BA3-AB48-3C0656039555}"/>
              </a:ext>
            </a:extLst>
          </p:cNvPr>
          <p:cNvSpPr>
            <a:spLocks noChangeAspect="1"/>
          </p:cNvSpPr>
          <p:nvPr userDrawn="1"/>
        </p:nvSpPr>
        <p:spPr>
          <a:xfrm>
            <a:off x="440695" y="3122306"/>
            <a:ext cx="1551729" cy="1273410"/>
          </a:xfrm>
          <a:prstGeom prst="homePlate">
            <a:avLst>
              <a:gd name="adj" fmla="val 30077"/>
            </a:avLst>
          </a:prstGeom>
          <a:solidFill>
            <a:schemeClr val="accent3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bg1"/>
                </a:solidFill>
                <a:latin typeface="+mj-lt"/>
              </a:rPr>
              <a:t>2</a:t>
            </a:r>
          </a:p>
        </p:txBody>
      </p:sp>
      <p:sp>
        <p:nvSpPr>
          <p:cNvPr id="36" name="Text Placeholder 17">
            <a:extLst>
              <a:ext uri="{FF2B5EF4-FFF2-40B4-BE49-F238E27FC236}">
                <a16:creationId xmlns:a16="http://schemas.microsoft.com/office/drawing/2014/main" id="{C91D2162-EA7C-4801-9ED5-4F69E349F66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09795" y="1970867"/>
            <a:ext cx="9186343" cy="1039910"/>
          </a:xfrm>
          <a:noFill/>
        </p:spPr>
        <p:txBody>
          <a:bodyPr anchor="ctr" anchorCtr="0">
            <a:noAutofit/>
          </a:bodyPr>
          <a:lstStyle>
            <a:lvl1pPr marL="0" indent="0">
              <a:buNone/>
              <a:defRPr lang="en-US" sz="20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 (max 3 lines)</a:t>
            </a:r>
          </a:p>
        </p:txBody>
      </p:sp>
      <p:sp>
        <p:nvSpPr>
          <p:cNvPr id="37" name="Text Placeholder 17">
            <a:extLst>
              <a:ext uri="{FF2B5EF4-FFF2-40B4-BE49-F238E27FC236}">
                <a16:creationId xmlns:a16="http://schemas.microsoft.com/office/drawing/2014/main" id="{6DE4D96F-9B31-4227-BFA7-15ACCF599AA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209795" y="3227626"/>
            <a:ext cx="9186343" cy="1039910"/>
          </a:xfrm>
          <a:noFill/>
        </p:spPr>
        <p:txBody>
          <a:bodyPr anchor="ctr" anchorCtr="0">
            <a:noAutofit/>
          </a:bodyPr>
          <a:lstStyle>
            <a:lvl1pPr marL="0" indent="0">
              <a:buNone/>
              <a:defRPr lang="en-US" sz="20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 (max 3 lines)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DB86302-E4D1-4866-A5FF-B1452ED00D79}"/>
              </a:ext>
            </a:extLst>
          </p:cNvPr>
          <p:cNvSpPr/>
          <p:nvPr userDrawn="1"/>
        </p:nvSpPr>
        <p:spPr>
          <a:xfrm>
            <a:off x="1176666" y="4376525"/>
            <a:ext cx="10566013" cy="1273411"/>
          </a:xfrm>
          <a:prstGeom prst="rect">
            <a:avLst/>
          </a:prstGeom>
          <a:solidFill>
            <a:srgbClr val="4196D2"/>
          </a:solidFill>
          <a:ln w="762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9" name="Pentagon 9">
            <a:extLst>
              <a:ext uri="{FF2B5EF4-FFF2-40B4-BE49-F238E27FC236}">
                <a16:creationId xmlns:a16="http://schemas.microsoft.com/office/drawing/2014/main" id="{C06B467A-8375-47AA-8A6B-2B4E3C756EE8}"/>
              </a:ext>
            </a:extLst>
          </p:cNvPr>
          <p:cNvSpPr>
            <a:spLocks noChangeAspect="1"/>
          </p:cNvSpPr>
          <p:nvPr userDrawn="1"/>
        </p:nvSpPr>
        <p:spPr>
          <a:xfrm>
            <a:off x="440695" y="4376525"/>
            <a:ext cx="1551729" cy="1273410"/>
          </a:xfrm>
          <a:prstGeom prst="homePlate">
            <a:avLst>
              <a:gd name="adj" fmla="val 30077"/>
            </a:avLst>
          </a:prstGeom>
          <a:solidFill>
            <a:srgbClr val="4196D2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bg1"/>
                </a:solidFill>
                <a:latin typeface="+mj-lt"/>
              </a:rPr>
              <a:t>3</a:t>
            </a:r>
          </a:p>
        </p:txBody>
      </p:sp>
      <p:sp>
        <p:nvSpPr>
          <p:cNvPr id="40" name="Text Placeholder 17">
            <a:extLst>
              <a:ext uri="{FF2B5EF4-FFF2-40B4-BE49-F238E27FC236}">
                <a16:creationId xmlns:a16="http://schemas.microsoft.com/office/drawing/2014/main" id="{563B5DF1-532E-4271-A912-CD54313FD5E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209795" y="4484385"/>
            <a:ext cx="9186343" cy="1039910"/>
          </a:xfrm>
          <a:noFill/>
        </p:spPr>
        <p:txBody>
          <a:bodyPr anchor="ctr" anchorCtr="0">
            <a:noAutofit/>
          </a:bodyPr>
          <a:lstStyle>
            <a:lvl1pPr marL="0" indent="0">
              <a:buNone/>
              <a:defRPr lang="en-US" sz="20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 (max 3 lines)</a:t>
            </a:r>
          </a:p>
        </p:txBody>
      </p:sp>
    </p:spTree>
    <p:extLst>
      <p:ext uri="{BB962C8B-B14F-4D97-AF65-F5344CB8AC3E}">
        <p14:creationId xmlns:p14="http://schemas.microsoft.com/office/powerpoint/2010/main" val="1664345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xecutive_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00952095-A2DB-4CD7-8482-4C6467526D1D}"/>
              </a:ext>
            </a:extLst>
          </p:cNvPr>
          <p:cNvSpPr txBox="1">
            <a:spLocks/>
          </p:cNvSpPr>
          <p:nvPr userDrawn="1"/>
        </p:nvSpPr>
        <p:spPr>
          <a:xfrm>
            <a:off x="440695" y="304801"/>
            <a:ext cx="11301984" cy="84928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800" kern="1200" spc="4" dirty="0">
                <a:solidFill>
                  <a:srgbClr val="4F4F4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Executive Summary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75D1504-30DF-4901-8E33-A4ABA33F9452}"/>
              </a:ext>
            </a:extLst>
          </p:cNvPr>
          <p:cNvSpPr/>
          <p:nvPr userDrawn="1"/>
        </p:nvSpPr>
        <p:spPr>
          <a:xfrm>
            <a:off x="1176666" y="2503181"/>
            <a:ext cx="10566013" cy="1273411"/>
          </a:xfrm>
          <a:prstGeom prst="rect">
            <a:avLst/>
          </a:prstGeom>
          <a:solidFill>
            <a:srgbClr val="F37921"/>
          </a:solidFill>
          <a:ln w="762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5B13"/>
              </a:solidFill>
              <a:latin typeface="+mj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0CFD199-7BCE-4E7C-81DE-9F6114457ED5}"/>
              </a:ext>
            </a:extLst>
          </p:cNvPr>
          <p:cNvSpPr/>
          <p:nvPr userDrawn="1"/>
        </p:nvSpPr>
        <p:spPr>
          <a:xfrm>
            <a:off x="1176666" y="3757400"/>
            <a:ext cx="10566013" cy="1273411"/>
          </a:xfrm>
          <a:prstGeom prst="rect">
            <a:avLst/>
          </a:prstGeom>
          <a:solidFill>
            <a:schemeClr val="accent3"/>
          </a:solidFill>
          <a:ln w="762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21" name="Pentagon 7">
            <a:extLst>
              <a:ext uri="{FF2B5EF4-FFF2-40B4-BE49-F238E27FC236}">
                <a16:creationId xmlns:a16="http://schemas.microsoft.com/office/drawing/2014/main" id="{38A76FD3-6245-4D33-8687-0461A7367272}"/>
              </a:ext>
            </a:extLst>
          </p:cNvPr>
          <p:cNvSpPr>
            <a:spLocks noChangeAspect="1"/>
          </p:cNvSpPr>
          <p:nvPr userDrawn="1"/>
        </p:nvSpPr>
        <p:spPr>
          <a:xfrm>
            <a:off x="440695" y="2503181"/>
            <a:ext cx="1551729" cy="1273410"/>
          </a:xfrm>
          <a:prstGeom prst="homePlate">
            <a:avLst>
              <a:gd name="adj" fmla="val 31573"/>
            </a:avLst>
          </a:prstGeom>
          <a:solidFill>
            <a:srgbClr val="F3792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bg1"/>
                </a:solidFill>
                <a:latin typeface="+mj-lt"/>
              </a:rPr>
              <a:t>1</a:t>
            </a:r>
          </a:p>
        </p:txBody>
      </p:sp>
      <p:sp>
        <p:nvSpPr>
          <p:cNvPr id="22" name="Pentagon 9">
            <a:extLst>
              <a:ext uri="{FF2B5EF4-FFF2-40B4-BE49-F238E27FC236}">
                <a16:creationId xmlns:a16="http://schemas.microsoft.com/office/drawing/2014/main" id="{5785D62E-EBD7-4745-BFC9-8A88AC39E77C}"/>
              </a:ext>
            </a:extLst>
          </p:cNvPr>
          <p:cNvSpPr>
            <a:spLocks noChangeAspect="1"/>
          </p:cNvSpPr>
          <p:nvPr userDrawn="1"/>
        </p:nvSpPr>
        <p:spPr>
          <a:xfrm>
            <a:off x="440695" y="3757400"/>
            <a:ext cx="1551729" cy="1273410"/>
          </a:xfrm>
          <a:prstGeom prst="homePlate">
            <a:avLst>
              <a:gd name="adj" fmla="val 30077"/>
            </a:avLst>
          </a:prstGeom>
          <a:solidFill>
            <a:schemeClr val="accent3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bg1"/>
                </a:solidFill>
                <a:latin typeface="+mj-lt"/>
              </a:rPr>
              <a:t>2</a:t>
            </a:r>
          </a:p>
        </p:txBody>
      </p:sp>
      <p:sp>
        <p:nvSpPr>
          <p:cNvPr id="24" name="Text Placeholder 17">
            <a:extLst>
              <a:ext uri="{FF2B5EF4-FFF2-40B4-BE49-F238E27FC236}">
                <a16:creationId xmlns:a16="http://schemas.microsoft.com/office/drawing/2014/main" id="{7ED63A3F-3863-4A0B-B09B-7CFC7CBE403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09795" y="2608501"/>
            <a:ext cx="9186343" cy="1039910"/>
          </a:xfrm>
          <a:noFill/>
        </p:spPr>
        <p:txBody>
          <a:bodyPr anchor="ctr" anchorCtr="0">
            <a:noAutofit/>
          </a:bodyPr>
          <a:lstStyle>
            <a:lvl1pPr marL="0" indent="0">
              <a:buNone/>
              <a:defRPr lang="en-US" sz="20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 (max 3 lines)</a:t>
            </a:r>
          </a:p>
        </p:txBody>
      </p:sp>
      <p:sp>
        <p:nvSpPr>
          <p:cNvPr id="27" name="Text Placeholder 17">
            <a:extLst>
              <a:ext uri="{FF2B5EF4-FFF2-40B4-BE49-F238E27FC236}">
                <a16:creationId xmlns:a16="http://schemas.microsoft.com/office/drawing/2014/main" id="{AF4F592F-FC03-40D6-927E-6B5EDB6B805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209795" y="3865260"/>
            <a:ext cx="9186343" cy="1039910"/>
          </a:xfrm>
          <a:noFill/>
        </p:spPr>
        <p:txBody>
          <a:bodyPr anchor="ctr" anchorCtr="0">
            <a:noAutofit/>
          </a:bodyPr>
          <a:lstStyle>
            <a:lvl1pPr marL="0" indent="0">
              <a:buNone/>
              <a:defRPr lang="en-US" sz="20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 (max 3 lines)</a:t>
            </a:r>
          </a:p>
        </p:txBody>
      </p:sp>
    </p:spTree>
    <p:extLst>
      <p:ext uri="{BB962C8B-B14F-4D97-AF65-F5344CB8AC3E}">
        <p14:creationId xmlns:p14="http://schemas.microsoft.com/office/powerpoint/2010/main" val="72809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4">
            <a:extLst>
              <a:ext uri="{FF2B5EF4-FFF2-40B4-BE49-F238E27FC236}">
                <a16:creationId xmlns:a16="http://schemas.microsoft.com/office/drawing/2014/main" id="{2E5F15AD-3BCE-4FC2-A92B-BB2A3DBBCFD7}"/>
              </a:ext>
            </a:extLst>
          </p:cNvPr>
          <p:cNvSpPr/>
          <p:nvPr userDrawn="1"/>
        </p:nvSpPr>
        <p:spPr>
          <a:xfrm>
            <a:off x="423443" y="1094839"/>
            <a:ext cx="11351255" cy="849289"/>
          </a:xfrm>
          <a:custGeom>
            <a:avLst/>
            <a:gdLst/>
            <a:ahLst/>
            <a:cxnLst/>
            <a:rect l="l" t="t" r="r" b="b"/>
            <a:pathLst>
              <a:path w="5490196" h="363355">
                <a:moveTo>
                  <a:pt x="0" y="0"/>
                </a:moveTo>
                <a:lnTo>
                  <a:pt x="5490196" y="0"/>
                </a:lnTo>
                <a:lnTo>
                  <a:pt x="5490196" y="363355"/>
                </a:lnTo>
                <a:lnTo>
                  <a:pt x="0" y="363355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EE1AC75-84F3-4086-AC45-61D99D10DE3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8370" y="1336424"/>
            <a:ext cx="11201400" cy="369332"/>
          </a:xfrm>
        </p:spPr>
        <p:txBody>
          <a:bodyPr vert="horz" lIns="0" tIns="0" rIns="0" bIns="0" rtlCol="0" anchor="ctr">
            <a:spAutoFit/>
          </a:bodyPr>
          <a:lstStyle>
            <a:lvl1pPr algn="ctr">
              <a:defRPr lang="en-IN" sz="2400" b="1" dirty="0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information on source survey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812129D7-6290-41B0-ABD8-E1FC2B7AAF87}"/>
              </a:ext>
            </a:extLst>
          </p:cNvPr>
          <p:cNvSpPr txBox="1">
            <a:spLocks/>
          </p:cNvSpPr>
          <p:nvPr userDrawn="1"/>
        </p:nvSpPr>
        <p:spPr>
          <a:xfrm>
            <a:off x="440695" y="304801"/>
            <a:ext cx="11301984" cy="84928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800" kern="1200" spc="4" dirty="0">
                <a:solidFill>
                  <a:srgbClr val="4F4F4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Research Objectives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CFD5EF-A18C-40C2-8F46-7522C444CA31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40692" y="2086160"/>
            <a:ext cx="11301984" cy="418524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1C910A08-E54C-4F1A-910F-CB9C8EF92286}"/>
              </a:ext>
            </a:extLst>
          </p:cNvPr>
          <p:cNvSpPr txBox="1">
            <a:spLocks/>
          </p:cNvSpPr>
          <p:nvPr userDrawn="1"/>
        </p:nvSpPr>
        <p:spPr>
          <a:xfrm>
            <a:off x="3648337" y="6578381"/>
            <a:ext cx="4886694" cy="25361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lvl="0" indent="0" algn="ctr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lang="en-US" sz="1600" b="1" i="0" dirty="0">
                <a:solidFill>
                  <a:srgbClr val="4F4F4F"/>
                </a:solidFill>
              </a:defRPr>
            </a:lvl1pPr>
            <a:lvl2pPr marL="269875" indent="-269875">
              <a:spcBef>
                <a:spcPts val="600"/>
              </a:spcBef>
              <a:buClr>
                <a:srgbClr val="227FC7"/>
              </a:buClr>
              <a:buFont typeface="Arial" panose="020B0604020202020204" pitchFamily="34" charset="0"/>
              <a:buChar char="•"/>
              <a:tabLst/>
              <a:defRPr lang="en-US" i="0" dirty="0">
                <a:solidFill>
                  <a:srgbClr val="4F4F4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628650" indent="-252000">
              <a:spcBef>
                <a:spcPts val="600"/>
              </a:spcBef>
              <a:buClr>
                <a:srgbClr val="227FC7"/>
              </a:buClr>
              <a:buSzPct val="100000"/>
              <a:buFont typeface="Arial" panose="020B0604020202020204" pitchFamily="34" charset="0"/>
              <a:buChar char="•"/>
              <a:defRPr lang="en-US" sz="1600" i="0" dirty="0">
                <a:solidFill>
                  <a:srgbClr val="4F4F4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898525" indent="-252000">
              <a:spcBef>
                <a:spcPts val="600"/>
              </a:spcBef>
              <a:buClr>
                <a:srgbClr val="227FC7"/>
              </a:buClr>
              <a:buFont typeface="Arial" panose="020B0604020202020204" pitchFamily="34" charset="0"/>
              <a:buChar char="•"/>
              <a:defRPr lang="en-US" sz="1400" i="0" dirty="0">
                <a:solidFill>
                  <a:srgbClr val="4F4F4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187450" indent="-252000">
              <a:spcBef>
                <a:spcPts val="600"/>
              </a:spcBef>
              <a:buClr>
                <a:srgbClr val="227FC7"/>
              </a:buClr>
              <a:buFont typeface="Arial" panose="020B0604020202020204" pitchFamily="34" charset="0"/>
              <a:buChar char="•"/>
              <a:defRPr lang="en-US" sz="1200" i="0" dirty="0">
                <a:solidFill>
                  <a:srgbClr val="4F4F4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360000" indent="-228600">
              <a:spcBef>
                <a:spcPct val="20000"/>
              </a:spcBef>
              <a:buClr>
                <a:srgbClr val="227FC7"/>
              </a:buClr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Clr>
                <a:srgbClr val="227FC7"/>
              </a:buClr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Clr>
                <a:srgbClr val="227FC7"/>
              </a:buClr>
              <a:buFont typeface="Arial"/>
              <a:buChar char="•"/>
              <a:defRPr sz="2000"/>
            </a:lvl8pPr>
            <a:lvl9pPr marL="358775" indent="-252000">
              <a:spcBef>
                <a:spcPct val="20000"/>
              </a:spcBef>
              <a:buClr>
                <a:srgbClr val="227FC7"/>
              </a:buClr>
              <a:buFont typeface="Arial"/>
              <a:buChar char="•"/>
              <a:tabLst/>
              <a:defRPr lang="en-US" dirty="0">
                <a:solidFill>
                  <a:srgbClr val="4F4F4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9pPr>
          </a:lstStyle>
          <a:p>
            <a:pPr lvl="0"/>
            <a:r>
              <a:rPr lang="en-US" dirty="0"/>
              <a:t>Additional detail and data available via request</a:t>
            </a:r>
          </a:p>
        </p:txBody>
      </p:sp>
    </p:spTree>
    <p:extLst>
      <p:ext uri="{BB962C8B-B14F-4D97-AF65-F5344CB8AC3E}">
        <p14:creationId xmlns:p14="http://schemas.microsoft.com/office/powerpoint/2010/main" val="829389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Analysis Fin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65BA65C9-B461-47B1-8CB8-507629A1A0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5492" b="-275"/>
          <a:stretch/>
        </p:blipFill>
        <p:spPr>
          <a:xfrm>
            <a:off x="0" y="112420"/>
            <a:ext cx="4267200" cy="6633161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CF97DD38-C25E-4834-A5D6-1DD67AD09656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3863232-AA63-4F96-BFCF-A42989D70101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DE7EF9F-5E01-491F-AF58-23E2405AEB7A}"/>
              </a:ext>
            </a:extLst>
          </p:cNvPr>
          <p:cNvSpPr txBox="1">
            <a:spLocks/>
          </p:cNvSpPr>
          <p:nvPr userDrawn="1"/>
        </p:nvSpPr>
        <p:spPr>
          <a:xfrm>
            <a:off x="4587690" y="2924796"/>
            <a:ext cx="7147110" cy="100840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i="0" kern="1200" spc="4" dirty="0">
                <a:solidFill>
                  <a:srgbClr val="4F4F4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algn="ctr" defTabSz="457200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US" dirty="0"/>
              <a:t>Key Analysis and Findings</a:t>
            </a:r>
          </a:p>
        </p:txBody>
      </p:sp>
    </p:spTree>
    <p:extLst>
      <p:ext uri="{BB962C8B-B14F-4D97-AF65-F5344CB8AC3E}">
        <p14:creationId xmlns:p14="http://schemas.microsoft.com/office/powerpoint/2010/main" val="2287015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Blu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4">
            <a:extLst>
              <a:ext uri="{FF2B5EF4-FFF2-40B4-BE49-F238E27FC236}">
                <a16:creationId xmlns:a16="http://schemas.microsoft.com/office/drawing/2014/main" id="{2E5F15AD-3BCE-4FC2-A92B-BB2A3DBBCFD7}"/>
              </a:ext>
            </a:extLst>
          </p:cNvPr>
          <p:cNvSpPr/>
          <p:nvPr userDrawn="1"/>
        </p:nvSpPr>
        <p:spPr>
          <a:xfrm>
            <a:off x="423443" y="1228872"/>
            <a:ext cx="11351255" cy="565387"/>
          </a:xfrm>
          <a:custGeom>
            <a:avLst/>
            <a:gdLst/>
            <a:ahLst/>
            <a:cxnLst/>
            <a:rect l="l" t="t" r="r" b="b"/>
            <a:pathLst>
              <a:path w="5490196" h="363355">
                <a:moveTo>
                  <a:pt x="0" y="0"/>
                </a:moveTo>
                <a:lnTo>
                  <a:pt x="5490196" y="0"/>
                </a:lnTo>
                <a:lnTo>
                  <a:pt x="5490196" y="363355"/>
                </a:lnTo>
                <a:lnTo>
                  <a:pt x="0" y="363355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4F82C9D-2375-4405-8F12-124E53A0B5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insert Key Finding (max 3 lines)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B19C8619-D32B-4A60-8EE6-5BB754C0CFF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8370" y="1394963"/>
            <a:ext cx="11201400" cy="233205"/>
          </a:xfrm>
        </p:spPr>
        <p:txBody>
          <a:bodyPr vert="horz" lIns="0" tIns="0" rIns="0" bIns="0" rtlCol="0" anchor="ctr">
            <a:noAutofit/>
          </a:bodyPr>
          <a:lstStyle>
            <a:lvl1pPr>
              <a:spcBef>
                <a:spcPts val="0"/>
              </a:spcBef>
              <a:defRPr lang="en-IN" sz="1600" b="1" dirty="0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insert Survey Question (max 2 lines)</a:t>
            </a:r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5FC6F63D-50D2-4D1C-A42D-88318DEBAF94}"/>
              </a:ext>
            </a:extLst>
          </p:cNvPr>
          <p:cNvSpPr>
            <a:spLocks noGrp="1"/>
          </p:cNvSpPr>
          <p:nvPr>
            <p:ph type="chart" sz="quarter" idx="41"/>
          </p:nvPr>
        </p:nvSpPr>
        <p:spPr>
          <a:xfrm>
            <a:off x="440692" y="1862138"/>
            <a:ext cx="11301984" cy="429736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B7313DD-62EF-4C8B-A57E-730B3AB250F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739137" y="6235224"/>
            <a:ext cx="10003542" cy="318831"/>
          </a:xfrm>
        </p:spPr>
        <p:txBody>
          <a:bodyPr vert="horz" lIns="0" tIns="0" rIns="0" bIns="0" rtlCol="0" anchor="b"/>
          <a:lstStyle>
            <a:lvl1pPr>
              <a:spcBef>
                <a:spcPts val="0"/>
              </a:spcBef>
              <a:defRPr lang="fr-FR" sz="1000" dirty="0" smtClean="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796861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695" y="304801"/>
            <a:ext cx="11301984" cy="84928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IDC Survey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4F286FD-AE93-403D-AEDC-B18A84EF3E6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82B3C18-9359-447F-85D8-07A31F0F8F2A}"/>
              </a:ext>
            </a:extLst>
          </p:cNvPr>
          <p:cNvPicPr>
            <a:picLocks noChangeAspect="1"/>
          </p:cNvPicPr>
          <p:nvPr userDrawn="1"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rcRect/>
          <a:stretch/>
        </p:blipFill>
        <p:spPr>
          <a:xfrm>
            <a:off x="449321" y="6340927"/>
            <a:ext cx="11293358" cy="2400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ED75FF-41E2-4EFD-BDF4-008D3E8FC637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305DD1-1B7D-4CC5-A878-DB12A9EC965C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EEC34-8E7A-4AAE-AE33-A44591EF3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0695" y="1267316"/>
            <a:ext cx="11301984" cy="498683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159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65" r:id="rId2"/>
    <p:sldLayoutId id="2147483938" r:id="rId3"/>
    <p:sldLayoutId id="2147484063" r:id="rId4"/>
    <p:sldLayoutId id="2147484047" r:id="rId5"/>
    <p:sldLayoutId id="2147484046" r:id="rId6"/>
    <p:sldLayoutId id="2147484048" r:id="rId7"/>
    <p:sldLayoutId id="2147484050" r:id="rId8"/>
    <p:sldLayoutId id="2147484052" r:id="rId9"/>
    <p:sldLayoutId id="2147484053" r:id="rId10"/>
    <p:sldLayoutId id="2147484057" r:id="rId11"/>
    <p:sldLayoutId id="2147484058" r:id="rId12"/>
    <p:sldLayoutId id="2147484054" r:id="rId13"/>
    <p:sldLayoutId id="2147484055" r:id="rId14"/>
    <p:sldLayoutId id="2147484056" r:id="rId15"/>
    <p:sldLayoutId id="2147484049" r:id="rId16"/>
    <p:sldLayoutId id="2147484061" r:id="rId17"/>
    <p:sldLayoutId id="2147484064" r:id="rId18"/>
    <p:sldLayoutId id="2147484051" r:id="rId19"/>
    <p:sldLayoutId id="2147484059" r:id="rId20"/>
    <p:sldLayoutId id="2147484060" r:id="rId21"/>
  </p:sldLayoutIdLst>
  <p:hf sldNum="0" hdr="0" ftr="0" dt="0"/>
  <p:txStyles>
    <p:titleStyle>
      <a:lvl1pPr marL="0" algn="l" defTabSz="914400" rtl="0" eaLnBrk="1" latinLnBrk="0" hangingPunct="1">
        <a:lnSpc>
          <a:spcPct val="100000"/>
        </a:lnSpc>
        <a:spcBef>
          <a:spcPct val="0"/>
        </a:spcBef>
        <a:buNone/>
        <a:defRPr lang="en-US" sz="2800" kern="1200" spc="4" dirty="0">
          <a:solidFill>
            <a:srgbClr val="4F4F4F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0" indent="0" algn="l" defTabSz="457200" rtl="0" eaLnBrk="1" latinLnBrk="0" hangingPunct="1">
        <a:spcBef>
          <a:spcPts val="600"/>
        </a:spcBef>
        <a:buClr>
          <a:schemeClr val="tx2"/>
        </a:buClr>
        <a:buFont typeface="Arial" panose="020B0604020202020204" pitchFamily="34" charset="0"/>
        <a:buNone/>
        <a:defRPr lang="en-US" sz="20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269875" indent="-269875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tabLst/>
        <a:defRPr lang="en-US" sz="18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628650" indent="-252000" algn="l" defTabSz="457200" rtl="0" eaLnBrk="1" latinLnBrk="0" hangingPunct="1">
        <a:spcBef>
          <a:spcPts val="600"/>
        </a:spcBef>
        <a:buClr>
          <a:srgbClr val="227FC7"/>
        </a:buClr>
        <a:buSzPct val="100000"/>
        <a:buFont typeface="Arial" panose="020B0604020202020204" pitchFamily="34" charset="0"/>
        <a:buChar char="•"/>
        <a:defRPr lang="en-US" sz="16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898525" indent="-252000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defRPr lang="en-US" sz="14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187450" indent="-252000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defRPr lang="en-US" sz="12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3600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58775" indent="-2520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tabLst/>
        <a:defRPr lang="en-US" sz="180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4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26A8D81-5DDD-9B92-B117-BC127278D3A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41325" y="1266825"/>
          <a:ext cx="11301413" cy="4987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24583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26A8D81-5DDD-9B92-B117-BC127278D3A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41325" y="1266825"/>
          <a:ext cx="11301413" cy="4987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673710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heme/theme1.xml><?xml version="1.0" encoding="utf-8"?>
<a:theme xmlns:a="http://schemas.openxmlformats.org/drawingml/2006/main" name="IDC Survey">
  <a:themeElements>
    <a:clrScheme name="Custom 3">
      <a:dk1>
        <a:srgbClr val="3F3F3F"/>
      </a:dk1>
      <a:lt1>
        <a:sysClr val="window" lastClr="FFFFFF"/>
      </a:lt1>
      <a:dk2>
        <a:srgbClr val="164C82"/>
      </a:dk2>
      <a:lt2>
        <a:srgbClr val="54A4E2"/>
      </a:lt2>
      <a:accent1>
        <a:srgbClr val="2279BC"/>
      </a:accent1>
      <a:accent2>
        <a:srgbClr val="36AEC7"/>
      </a:accent2>
      <a:accent3>
        <a:srgbClr val="ACCB32"/>
      </a:accent3>
      <a:accent4>
        <a:srgbClr val="9E3D90"/>
      </a:accent4>
      <a:accent5>
        <a:srgbClr val="F8981D"/>
      </a:accent5>
      <a:accent6>
        <a:srgbClr val="FFCD07"/>
      </a:accent6>
      <a:hlink>
        <a:srgbClr val="164C82"/>
      </a:hlink>
      <a:folHlink>
        <a:srgbClr val="B7B7B7"/>
      </a:folHlink>
    </a:clrScheme>
    <a:fontScheme name="IDC Corporate Fon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effectLst/>
      </a:spPr>
      <a:bodyPr rtlCol="0" anchor="ctr"/>
      <a:lstStyle>
        <a:defPPr algn="ctr">
          <a:defRPr dirty="0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91440" rtlCol="0">
        <a:spAutoFit/>
      </a:bodyPr>
      <a:lstStyle>
        <a:defPPr marL="274320" indent="-274320">
          <a:spcAft>
            <a:spcPts val="600"/>
          </a:spcAft>
          <a:buClr>
            <a:schemeClr val="tx2"/>
          </a:buClr>
          <a:buFont typeface="Wingdings" pitchFamily="2" charset="2"/>
          <a:buChar char="§"/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38100527-9793-4CC4-8624-EBBBB52AD168}" vid="{F90999FF-76F7-4AC0-9E8D-8ED697C45EAB}"/>
    </a:ext>
  </a:extLst>
</a:theme>
</file>

<file path=ppt/theme/theme2.xml><?xml version="1.0" encoding="utf-8"?>
<a:theme xmlns:a="http://schemas.openxmlformats.org/drawingml/2006/main" name="Office Theme">
  <a:themeElements>
    <a:clrScheme name="Custom 4">
      <a:dk1>
        <a:srgbClr val="4F4F4F"/>
      </a:dk1>
      <a:lt1>
        <a:sysClr val="window" lastClr="FFFFFF"/>
      </a:lt1>
      <a:dk2>
        <a:srgbClr val="164C82"/>
      </a:dk2>
      <a:lt2>
        <a:srgbClr val="54A4E2"/>
      </a:lt2>
      <a:accent1>
        <a:srgbClr val="2279BC"/>
      </a:accent1>
      <a:accent2>
        <a:srgbClr val="36AEC7"/>
      </a:accent2>
      <a:accent3>
        <a:srgbClr val="ACCB32"/>
      </a:accent3>
      <a:accent4>
        <a:srgbClr val="9E3D90"/>
      </a:accent4>
      <a:accent5>
        <a:srgbClr val="F8981D"/>
      </a:accent5>
      <a:accent6>
        <a:srgbClr val="FFCD07"/>
      </a:accent6>
      <a:hlink>
        <a:srgbClr val="164C82"/>
      </a:hlink>
      <a:folHlink>
        <a:srgbClr val="B7B7B7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ustom 4">
      <a:dk1>
        <a:srgbClr val="4F4F4F"/>
      </a:dk1>
      <a:lt1>
        <a:sysClr val="window" lastClr="FFFFFF"/>
      </a:lt1>
      <a:dk2>
        <a:srgbClr val="164C82"/>
      </a:dk2>
      <a:lt2>
        <a:srgbClr val="54A4E2"/>
      </a:lt2>
      <a:accent1>
        <a:srgbClr val="2279BC"/>
      </a:accent1>
      <a:accent2>
        <a:srgbClr val="36AEC7"/>
      </a:accent2>
      <a:accent3>
        <a:srgbClr val="ACCB32"/>
      </a:accent3>
      <a:accent4>
        <a:srgbClr val="9E3D90"/>
      </a:accent4>
      <a:accent5>
        <a:srgbClr val="F8981D"/>
      </a:accent5>
      <a:accent6>
        <a:srgbClr val="FFCD07"/>
      </a:accent6>
      <a:hlink>
        <a:srgbClr val="164C82"/>
      </a:hlink>
      <a:folHlink>
        <a:srgbClr val="B7B7B7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5249BF2AB3D44B8E19CC100A13C191" ma:contentTypeVersion="13" ma:contentTypeDescription="Create a new document." ma:contentTypeScope="" ma:versionID="2146698661e77199b14222a97b3cec3d">
  <xsd:schema xmlns:xsd="http://www.w3.org/2001/XMLSchema" xmlns:xs="http://www.w3.org/2001/XMLSchema" xmlns:p="http://schemas.microsoft.com/office/2006/metadata/properties" xmlns:ns3="c79ef821-28b2-4ae6-a00c-3e875f8d8592" xmlns:ns4="9538d2ec-5677-40a0-b256-56b88366c71d" targetNamespace="http://schemas.microsoft.com/office/2006/metadata/properties" ma:root="true" ma:fieldsID="23c8408476c72fe16a341e23326ae0b0" ns3:_="" ns4:_="">
    <xsd:import namespace="c79ef821-28b2-4ae6-a00c-3e875f8d8592"/>
    <xsd:import namespace="9538d2ec-5677-40a0-b256-56b88366c71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9ef821-28b2-4ae6-a00c-3e875f8d859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38d2ec-5677-40a0-b256-56b88366c7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79ef821-28b2-4ae6-a00c-3e875f8d8592">
      <UserInfo>
        <DisplayName>Hanna Lee</DisplayName>
        <AccountId>48</AccountId>
        <AccountType/>
      </UserInfo>
      <UserInfo>
        <DisplayName>Jiri Rybar</DisplayName>
        <AccountId>49</AccountId>
        <AccountType/>
      </UserInfo>
      <UserInfo>
        <DisplayName>Konstantinos Tolikas</DisplayName>
        <AccountId>20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B9C76D01-DA8C-4403-9300-AE0931EA0A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9ef821-28b2-4ae6-a00c-3e875f8d8592"/>
    <ds:schemaRef ds:uri="9538d2ec-5677-40a0-b256-56b88366c7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A236D0-F6FA-4FC3-825A-87DB7DFC72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337D8A-52DB-4E7E-B47D-AD11FFFEC35B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  <ds:schemaRef ds:uri="http://purl.org/dc/dcmitype/"/>
    <ds:schemaRef ds:uri="9538d2ec-5677-40a0-b256-56b88366c71d"/>
    <ds:schemaRef ds:uri="http://schemas.openxmlformats.org/package/2006/metadata/core-properties"/>
    <ds:schemaRef ds:uri="c79ef821-28b2-4ae6-a00c-3e875f8d8592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IDC Survey_2021</Template>
  <TotalTime>28</TotalTime>
  <Words>2388</Words>
  <Application>Microsoft Office PowerPoint</Application>
  <PresentationFormat>Widescreen</PresentationFormat>
  <Paragraphs>143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IDC Survey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the Scale of Workload Repatriation</dc:title>
  <dc:creator>nyezhkova@idc.com</dc:creator>
  <cp:lastModifiedBy>Abdul Kareem</cp:lastModifiedBy>
  <cp:revision>80</cp:revision>
  <cp:lastPrinted>2016-09-23T17:50:30Z</cp:lastPrinted>
  <dcterms:created xsi:type="dcterms:W3CDTF">2024-06-14T10:48:53Z</dcterms:created>
  <dcterms:modified xsi:type="dcterms:W3CDTF">2025-04-29T08:00:30Z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0x0101004A5249BF2AB3D44B8E19CC100A13C191</vt:lpwstr>
  </property>
</Properties>
</file>