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4"/>
  </p:sldMasterIdLst>
  <p:notesMasterIdLst>
    <p:notesMasterId r:id="rId6"/>
  </p:notesMasterIdLst>
  <p:handoutMasterIdLst>
    <p:handoutMasterId r:id="rId7"/>
  </p:handoutMasterIdLst>
  <p:sldIdLst>
    <p:sldId id="21474704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BA77"/>
    <a:srgbClr val="2453FF"/>
    <a:srgbClr val="90EBCD"/>
    <a:srgbClr val="175D51"/>
    <a:srgbClr val="F5E4D0"/>
    <a:srgbClr val="F2F2F2"/>
    <a:srgbClr val="FE7C3F"/>
    <a:srgbClr val="3138A7"/>
    <a:srgbClr val="0C322C"/>
    <a:srgbClr val="12E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FF6185-294A-B97D-F168-E273286CA109}" v="29" dt="2023-01-13T18:10:23.665"/>
    <p1510:client id="{EBDD1F83-6376-122B-46DB-D7F321E11E40}" v="186" dt="2023-01-13T18:40:44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 autoAdjust="0"/>
    <p:restoredTop sz="90828"/>
  </p:normalViewPr>
  <p:slideViewPr>
    <p:cSldViewPr snapToGrid="0" showGuides="1">
      <p:cViewPr varScale="1">
        <p:scale>
          <a:sx n="96" d="100"/>
          <a:sy n="96" d="100"/>
        </p:scale>
        <p:origin x="172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72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1FE79-833D-554D-9BBC-E63CCD6E54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119A10-C191-488C-8380-88750C29A3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145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47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13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3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7A84F60-8CCB-8245-AC10-2749636B6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1275" y="6294734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r"/>
            <a:fld id="{866D8E11-A83D-46AC-BA35-C493C365AC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22">
            <a:extLst>
              <a:ext uri="{FF2B5EF4-FFF2-40B4-BE49-F238E27FC236}">
                <a16:creationId xmlns:a16="http://schemas.microsoft.com/office/drawing/2014/main" id="{26A206AF-6ADC-1B45-ABE2-345C48B443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630659"/>
            <a:ext cx="10728326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/>
              <a:t>This is a headline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C7AE321-CE49-ED42-9F99-A205040B0D94}"/>
              </a:ext>
            </a:extLst>
          </p:cNvPr>
          <p:cNvGrpSpPr/>
          <p:nvPr userDrawn="1"/>
        </p:nvGrpSpPr>
        <p:grpSpPr>
          <a:xfrm rot="16200000">
            <a:off x="6061664" y="-6061660"/>
            <a:ext cx="68678" cy="12192005"/>
            <a:chOff x="4713353" y="-1"/>
            <a:chExt cx="73891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BD60C14-C096-EC49-9FB4-565E3C3444CF}"/>
                </a:ext>
              </a:extLst>
            </p:cNvPr>
            <p:cNvSpPr/>
            <p:nvPr userDrawn="1"/>
          </p:nvSpPr>
          <p:spPr>
            <a:xfrm>
              <a:off x="4713353" y="-1"/>
              <a:ext cx="73890" cy="411659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00B45A-E557-3540-A1A6-A0243A2712B0}"/>
                </a:ext>
              </a:extLst>
            </p:cNvPr>
            <p:cNvSpPr/>
            <p:nvPr userDrawn="1"/>
          </p:nvSpPr>
          <p:spPr>
            <a:xfrm>
              <a:off x="4713354" y="1089421"/>
              <a:ext cx="73889" cy="3393281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BB31EA0-5B2F-FC42-B939-23B3B1B61EA8}"/>
                </a:ext>
              </a:extLst>
            </p:cNvPr>
            <p:cNvSpPr/>
            <p:nvPr userDrawn="1"/>
          </p:nvSpPr>
          <p:spPr>
            <a:xfrm>
              <a:off x="4713354" y="4482703"/>
              <a:ext cx="73889" cy="677762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0E63EA0-4ABC-6A48-A232-11A6435B0927}"/>
                </a:ext>
              </a:extLst>
            </p:cNvPr>
            <p:cNvSpPr/>
            <p:nvPr userDrawn="1"/>
          </p:nvSpPr>
          <p:spPr>
            <a:xfrm>
              <a:off x="4713354" y="5160465"/>
              <a:ext cx="73887" cy="1697536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1015EE5-E4DD-7E48-84F8-6924C7F778BD}"/>
                </a:ext>
              </a:extLst>
            </p:cNvPr>
            <p:cNvSpPr/>
            <p:nvPr userDrawn="1"/>
          </p:nvSpPr>
          <p:spPr>
            <a:xfrm>
              <a:off x="4713356" y="411657"/>
              <a:ext cx="73888" cy="6777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" name="Graphic 19">
            <a:extLst>
              <a:ext uri="{FF2B5EF4-FFF2-40B4-BE49-F238E27FC236}">
                <a16:creationId xmlns:a16="http://schemas.microsoft.com/office/drawing/2014/main" id="{C348A4B9-FB3C-E04B-B0B0-380A6D99F5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7542" y="6184072"/>
            <a:ext cx="465932" cy="26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59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0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6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31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24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8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89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6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6D8BBCF0-2987-44EE-A003-BF1E92C1A1D8}"/>
              </a:ext>
            </a:extLst>
          </p:cNvPr>
          <p:cNvGrpSpPr/>
          <p:nvPr/>
        </p:nvGrpSpPr>
        <p:grpSpPr>
          <a:xfrm>
            <a:off x="6495345" y="4059907"/>
            <a:ext cx="2271315" cy="3925840"/>
            <a:chOff x="5978172" y="1804387"/>
            <a:chExt cx="2271315" cy="3925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10D347-7EC7-4834-97A1-24C46DBA3C6C}"/>
                </a:ext>
              </a:extLst>
            </p:cNvPr>
            <p:cNvSpPr/>
            <p:nvPr/>
          </p:nvSpPr>
          <p:spPr>
            <a:xfrm>
              <a:off x="5978172" y="1804387"/>
              <a:ext cx="2271315" cy="39258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b" anchorCtr="1"/>
            <a:lstStyle/>
            <a:p>
              <a:pPr algn="ctr">
                <a:defRPr/>
              </a:pPr>
              <a:endParaRPr lang="en-US"/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>
                <a:solidFill>
                  <a:srgbClr val="FFFFFF"/>
                </a:solidFill>
                <a:latin typeface="Poppins Medium"/>
                <a:ea typeface="League Spartan" charset="0"/>
                <a:cs typeface="Poppins Medium" pitchFamily="2" charset="77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>
                <a:solidFill>
                  <a:srgbClr val="FFFFFF"/>
                </a:solidFill>
                <a:latin typeface="Poppins Medium"/>
                <a:ea typeface="League Spartan" charset="0"/>
                <a:cs typeface="Poppins Medium" pitchFamily="2" charset="77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League Spartan" charset="0"/>
                <a:cs typeface="Poppins Medium" pitchFamily="2" charset="77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4A2F41D-2CC4-4F81-9065-80A020E7907D}"/>
                </a:ext>
              </a:extLst>
            </p:cNvPr>
            <p:cNvGrpSpPr/>
            <p:nvPr/>
          </p:nvGrpSpPr>
          <p:grpSpPr>
            <a:xfrm>
              <a:off x="6498229" y="2152948"/>
              <a:ext cx="1231200" cy="981631"/>
              <a:chOff x="9061023" y="2682410"/>
              <a:chExt cx="1231200" cy="981631"/>
            </a:xfrm>
          </p:grpSpPr>
          <p:pic>
            <p:nvPicPr>
              <p:cNvPr id="11" name="Graphic 10">
                <a:extLst>
                  <a:ext uri="{FF2B5EF4-FFF2-40B4-BE49-F238E27FC236}">
                    <a16:creationId xmlns:a16="http://schemas.microsoft.com/office/drawing/2014/main" id="{B5D80F85-D958-4486-BA36-B745061162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061023" y="2682410"/>
                <a:ext cx="1231200" cy="981631"/>
              </a:xfrm>
              <a:prstGeom prst="rect">
                <a:avLst/>
              </a:prstGeom>
            </p:spPr>
          </p:pic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73B74DF2-B138-4438-89BB-997CD1430C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9361072" y="2857674"/>
                <a:ext cx="631102" cy="631102"/>
              </a:xfrm>
              <a:prstGeom prst="rect">
                <a:avLst/>
              </a:prstGeom>
            </p:spPr>
          </p:pic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21FEDE8-4C19-46A3-9D4B-6994067B6A6D}"/>
              </a:ext>
            </a:extLst>
          </p:cNvPr>
          <p:cNvGrpSpPr/>
          <p:nvPr/>
        </p:nvGrpSpPr>
        <p:grpSpPr>
          <a:xfrm>
            <a:off x="884237" y="4059907"/>
            <a:ext cx="2271315" cy="3925840"/>
            <a:chOff x="949480" y="1808161"/>
            <a:chExt cx="2271315" cy="3925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4B0E02-D09B-4F1A-BB9A-CDBACFCCC0A0}"/>
                </a:ext>
              </a:extLst>
            </p:cNvPr>
            <p:cNvSpPr/>
            <p:nvPr/>
          </p:nvSpPr>
          <p:spPr>
            <a:xfrm>
              <a:off x="949480" y="1808161"/>
              <a:ext cx="2271315" cy="39258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b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srgbClr val="FFFFFF"/>
                  </a:solidFill>
                  <a:latin typeface="Poppins Light"/>
                  <a:cs typeface="Poppins Medium"/>
                </a:rPr>
                <a:t>e</a:t>
              </a:r>
              <a:endParaRPr lang="en-US" dirty="0"/>
            </a:p>
            <a:p>
              <a:pPr algn="ctr">
                <a:defRPr/>
              </a:pPr>
              <a:endParaRPr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Light"/>
                <a:ea typeface="League Spartan" charset="0"/>
                <a:cs typeface="Poppins Medium" pitchFamily="2" charset="77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A1CB3723-4E26-44F6-A0FB-073865000AF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334873" y="2031731"/>
              <a:ext cx="1500528" cy="1500528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2481BE3-F149-4AAD-B739-FA1257E3BC51}"/>
              </a:ext>
            </a:extLst>
          </p:cNvPr>
          <p:cNvGrpSpPr/>
          <p:nvPr/>
        </p:nvGrpSpPr>
        <p:grpSpPr>
          <a:xfrm>
            <a:off x="9300899" y="4059907"/>
            <a:ext cx="2271315" cy="3925840"/>
            <a:chOff x="8492518" y="1804387"/>
            <a:chExt cx="2271315" cy="3925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81BF8FE-F6A9-45D0-AB0D-A66705907D8C}"/>
                </a:ext>
              </a:extLst>
            </p:cNvPr>
            <p:cNvSpPr/>
            <p:nvPr/>
          </p:nvSpPr>
          <p:spPr>
            <a:xfrm>
              <a:off x="8492518" y="1804387"/>
              <a:ext cx="2271315" cy="39258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b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cs typeface="Poppins Medium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>
                <a:solidFill>
                  <a:srgbClr val="FFFFFF"/>
                </a:solidFill>
                <a:latin typeface="Poppins Medium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+mn-ea"/>
                <a:cs typeface="+mn-cs"/>
              </a:endParaRPr>
            </a:p>
          </p:txBody>
        </p:sp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B3A5536F-0DB1-4C3C-BF74-A19230BB67C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2518" y="1936858"/>
              <a:ext cx="1197720" cy="119772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72E8F5B-C017-4ABB-9E82-462C05C125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607710" y="1936858"/>
              <a:ext cx="1139125" cy="1139125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F9A2BE1-B119-4E1A-8879-AEE548D24A28}"/>
              </a:ext>
            </a:extLst>
          </p:cNvPr>
          <p:cNvGrpSpPr/>
          <p:nvPr/>
        </p:nvGrpSpPr>
        <p:grpSpPr>
          <a:xfrm>
            <a:off x="3689791" y="4063681"/>
            <a:ext cx="2271315" cy="3925840"/>
            <a:chOff x="3463826" y="1808161"/>
            <a:chExt cx="2271315" cy="392584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02529D9-7C4B-43B8-B850-A7825EC68743}"/>
                </a:ext>
              </a:extLst>
            </p:cNvPr>
            <p:cNvSpPr/>
            <p:nvPr/>
          </p:nvSpPr>
          <p:spPr>
            <a:xfrm>
              <a:off x="3463826" y="1808161"/>
              <a:ext cx="2271315" cy="392584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91440" rIns="91440" bIns="91440" rtlCol="0" anchor="b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League Spartan" charset="0"/>
                <a:cs typeface="Poppins Medium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League Spartan" charset="0"/>
                <a:cs typeface="Poppins Medium" pitchFamily="2" charset="77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League Spartan" charset="0"/>
                <a:cs typeface="Poppins Medium" pitchFamily="2" charset="77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Medium"/>
                <a:ea typeface="League Spartan" charset="0"/>
                <a:cs typeface="Poppins Medium" pitchFamily="2" charset="77"/>
              </a:endParaRPr>
            </a:p>
          </p:txBody>
        </p:sp>
        <p:pic>
          <p:nvPicPr>
            <p:cNvPr id="16" name="Picture 15" descr="Logo, company name&#10;&#10;Description automatically generated">
              <a:extLst>
                <a:ext uri="{FF2B5EF4-FFF2-40B4-BE49-F238E27FC236}">
                  <a16:creationId xmlns:a16="http://schemas.microsoft.com/office/drawing/2014/main" id="{138584AC-195C-40A4-9BA8-86B6D76011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5931" y="1925156"/>
              <a:ext cx="1607103" cy="1607103"/>
            </a:xfrm>
            <a:prstGeom prst="rect">
              <a:avLst/>
            </a:prstGeom>
          </p:spPr>
        </p:pic>
      </p:grpSp>
      <p:sp>
        <p:nvSpPr>
          <p:cNvPr id="24" name="Rounded Rectangle 8">
            <a:extLst>
              <a:ext uri="{FF2B5EF4-FFF2-40B4-BE49-F238E27FC236}">
                <a16:creationId xmlns:a16="http://schemas.microsoft.com/office/drawing/2014/main" id="{6C811317-AEBA-B495-9AD2-468E4896DF63}"/>
              </a:ext>
            </a:extLst>
          </p:cNvPr>
          <p:cNvSpPr/>
          <p:nvPr/>
        </p:nvSpPr>
        <p:spPr>
          <a:xfrm flipH="1">
            <a:off x="3586508" y="174077"/>
            <a:ext cx="2372189" cy="3161164"/>
          </a:xfrm>
          <a:prstGeom prst="roundRect">
            <a:avLst>
              <a:gd name="adj" fmla="val 5326"/>
            </a:avLst>
          </a:prstGeom>
          <a:solidFill>
            <a:schemeClr val="accent6"/>
          </a:solidFill>
          <a:ln w="25400" cap="flat" cmpd="sng" algn="ctr">
            <a:noFill/>
            <a:prstDash val="solid"/>
          </a:ln>
          <a:effectLst>
            <a:outerShdw blurRad="571500" dist="279400" dir="1500000" sx="98000" sy="98000" algn="ctr" rotWithShape="0">
              <a:srgbClr val="000000">
                <a:alpha val="17000"/>
              </a:srgbClr>
            </a:outerShdw>
          </a:effectLst>
        </p:spPr>
        <p:txBody>
          <a:bodyPr lIns="91440" tIns="45720" rIns="91440" bIns="45720" rtlCol="0" anchor="ctr"/>
          <a:lstStyle/>
          <a:p>
            <a:pPr algn="ctr" defTabSz="457200" hangingPunct="0">
              <a:defRPr/>
            </a:pPr>
            <a:r>
              <a:rPr lang="en-US" kern="0" dirty="0">
                <a:solidFill>
                  <a:srgbClr val="FFFFFF"/>
                </a:solidFill>
                <a:latin typeface="Proxima Nova Rg"/>
                <a:cs typeface="Calibri"/>
              </a:rPr>
              <a:t>Misses</a:t>
            </a:r>
            <a:br>
              <a:rPr lang="en-US" kern="0" dirty="0">
                <a:solidFill>
                  <a:srgbClr val="FFFFFF"/>
                </a:solidFill>
                <a:latin typeface="Proxima Nova Rg"/>
                <a:cs typeface="Calibri"/>
              </a:rPr>
            </a:br>
            <a:r>
              <a:rPr lang="en-US" kern="0" dirty="0">
                <a:solidFill>
                  <a:srgbClr val="FFFFFF"/>
                </a:solidFill>
                <a:latin typeface="Proxima Nova Rg"/>
                <a:cs typeface="Calibri"/>
              </a:rPr>
              <a:t>Shadow</a:t>
            </a:r>
            <a:br>
              <a:rPr lang="en-US" kern="0" dirty="0">
                <a:solidFill>
                  <a:srgbClr val="FFFFFF"/>
                </a:solidFill>
                <a:latin typeface="Proxima Nova Rg"/>
                <a:cs typeface="Calibri"/>
              </a:rPr>
            </a:br>
            <a:r>
              <a:rPr lang="en-US" kern="0" dirty="0">
                <a:solidFill>
                  <a:srgbClr val="FFFFFF"/>
                </a:solidFill>
                <a:latin typeface="Proxima Nova Rg"/>
                <a:cs typeface="Calibri"/>
              </a:rPr>
              <a:t>(in Impress)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Rg"/>
              <a:cs typeface="Calibri"/>
              <a:sym typeface="Tw Cen MT"/>
            </a:endParaRPr>
          </a:p>
        </p:txBody>
      </p:sp>
      <p:sp>
        <p:nvSpPr>
          <p:cNvPr id="26" name="Rounded Rectangle 17">
            <a:extLst>
              <a:ext uri="{FF2B5EF4-FFF2-40B4-BE49-F238E27FC236}">
                <a16:creationId xmlns:a16="http://schemas.microsoft.com/office/drawing/2014/main" id="{33632D7C-8C4A-D1B7-254C-C3C8B8B4D563}"/>
              </a:ext>
            </a:extLst>
          </p:cNvPr>
          <p:cNvSpPr/>
          <p:nvPr/>
        </p:nvSpPr>
        <p:spPr>
          <a:xfrm flipH="1">
            <a:off x="6478992" y="177387"/>
            <a:ext cx="2285951" cy="3161163"/>
          </a:xfrm>
          <a:prstGeom prst="roundRect">
            <a:avLst>
              <a:gd name="adj" fmla="val 5326"/>
            </a:avLst>
          </a:prstGeom>
          <a:solidFill>
            <a:srgbClr val="FE7C3F"/>
          </a:solidFill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lang="en-US" sz="1600" kern="0" dirty="0">
                <a:solidFill>
                  <a:srgbClr val="4B4D4F"/>
                </a:solidFill>
                <a:latin typeface="Proxima Nova Rg"/>
                <a:cs typeface="Calibri"/>
              </a:rPr>
              <a:t>Has</a:t>
            </a:r>
            <a:br>
              <a:rPr lang="en-US" sz="1600" kern="0" dirty="0">
                <a:solidFill>
                  <a:srgbClr val="4B4D4F"/>
                </a:solidFill>
                <a:latin typeface="Proxima Nova Rg"/>
                <a:cs typeface="Calibri"/>
              </a:rPr>
            </a:br>
            <a:r>
              <a:rPr lang="en-US" sz="1600" kern="0" dirty="0">
                <a:solidFill>
                  <a:srgbClr val="4B4D4F"/>
                </a:solidFill>
                <a:latin typeface="Proxima Nova Rg"/>
                <a:cs typeface="Calibri"/>
              </a:rPr>
              <a:t>Shadow</a:t>
            </a:r>
            <a:endParaRPr lang="en-US" dirty="0" err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C3F2D7-BD84-7727-BEFA-F990DB214557}"/>
              </a:ext>
            </a:extLst>
          </p:cNvPr>
          <p:cNvSpPr txBox="1"/>
          <p:nvPr/>
        </p:nvSpPr>
        <p:spPr>
          <a:xfrm>
            <a:off x="833120" y="3642359"/>
            <a:ext cx="550671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These below all miss their shadows (in Impress)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66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5C0C18C362341AC2F2BB5F0B2550A" ma:contentTypeVersion="12" ma:contentTypeDescription="Create a new document." ma:contentTypeScope="" ma:versionID="eece9639a049ccadbd4aa76dd2cbff65">
  <xsd:schema xmlns:xsd="http://www.w3.org/2001/XMLSchema" xmlns:xs="http://www.w3.org/2001/XMLSchema" xmlns:p="http://schemas.microsoft.com/office/2006/metadata/properties" xmlns:ns2="0b5d8ded-b735-461b-b806-278bf9fb68ec" xmlns:ns3="8c1a99d6-bff1-4c62-8955-980e3f8dfa86" targetNamespace="http://schemas.microsoft.com/office/2006/metadata/properties" ma:root="true" ma:fieldsID="334b5296cfc8643cfb4d18bd24c44595" ns2:_="" ns3:_="">
    <xsd:import namespace="0b5d8ded-b735-461b-b806-278bf9fb68ec"/>
    <xsd:import namespace="8c1a99d6-bff1-4c62-8955-980e3f8dfa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d8ded-b735-461b-b806-278bf9fb68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a99d6-bff1-4c62-8955-980e3f8dfa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2D5C24-A00D-4195-BCC3-19BDD818B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5d8ded-b735-461b-b806-278bf9fb68ec"/>
    <ds:schemaRef ds:uri="8c1a99d6-bff1-4c62-8955-980e3f8dfa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3C6682-A717-4DEF-A002-EA59B5040EB5}">
  <ds:schemaRefs>
    <ds:schemaRef ds:uri="http://purl.org/dc/dcmitype/"/>
    <ds:schemaRef ds:uri="8c1a99d6-bff1-4c62-8955-980e3f8dfa86"/>
    <ds:schemaRef ds:uri="http://schemas.microsoft.com/office/infopath/2007/PartnerControls"/>
    <ds:schemaRef ds:uri="http://schemas.microsoft.com/office/2006/metadata/properties"/>
    <ds:schemaRef ds:uri="0b5d8ded-b735-461b-b806-278bf9fb68ec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11431</TotalTime>
  <Words>2565</Words>
  <Application>Microsoft Office PowerPoint</Application>
  <PresentationFormat>Widescreen</PresentationFormat>
  <Paragraphs>443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India</dc:creator>
  <cp:lastModifiedBy>Vishal Ghariwala</cp:lastModifiedBy>
  <cp:revision>393</cp:revision>
  <dcterms:created xsi:type="dcterms:W3CDTF">2020-11-17T10:12:06Z</dcterms:created>
  <dcterms:modified xsi:type="dcterms:W3CDTF">2023-01-13T18:40:50Z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</Properties>
</file>