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45" d="100"/>
          <a:sy n="45" d="100"/>
        </p:scale>
        <p:origin x="-91" y="-85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5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3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7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67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59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6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0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4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7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0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C9B47-B8B0-4D32-BFF4-8F29CA4F7922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6D6B1-48EE-4407-887C-232A86309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3"/>
              <p:cNvSpPr txBox="1">
                <a:spLocks noChangeArrowheads="1"/>
              </p:cNvSpPr>
              <p:nvPr/>
            </p:nvSpPr>
            <p:spPr bwMode="auto">
              <a:xfrm>
                <a:off x="350994" y="1219200"/>
                <a:ext cx="8610600" cy="5073775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00050" lvl="2" indent="0">
                  <a:lnSpc>
                    <a:spcPct val="150000"/>
                  </a:lnSpc>
                  <a:buClr>
                    <a:srgbClr val="F36E21"/>
                  </a:buClr>
                  <a:buNone/>
                </a:pPr>
                <a:r>
                  <a:rPr lang="en-US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altLang="he-IL" sz="2400" dirty="0"/>
              </a:p>
            </p:txBody>
          </p:sp>
        </mc:Choice>
        <mc:Fallback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994" y="1219200"/>
                <a:ext cx="8610600" cy="5073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346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xisco</cp:lastModifiedBy>
  <cp:revision>5</cp:revision>
  <dcterms:created xsi:type="dcterms:W3CDTF">2019-11-27T14:20:32Z</dcterms:created>
  <dcterms:modified xsi:type="dcterms:W3CDTF">2019-11-27T14:41:24Z</dcterms:modified>
</cp:coreProperties>
</file>