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9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124CA-299C-7E6F-9537-114FED9FA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44666E-6DE0-E4C0-0BF7-58C9E9876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80FDF-F228-EBFE-4DF4-EBA08AA7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9CF34-C558-7289-472A-A75D7AC3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133F3-80A5-8755-6E92-D62BCDCFA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3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F352B-AF21-50DB-1950-763859D59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D5586-91BF-D8D8-21DF-6CE236D76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6AB25-D304-F0F4-3C07-48344157C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CD15-9B70-82A0-1B7E-9CC944C88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6BE87-B279-6675-E6D4-500204C30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8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6F522C-6ABD-D1BF-F438-5BD63AC4FC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A18F78-1338-529D-2F83-ED9E85104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7A777-AECB-4450-557E-8DD0222F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5D5F9-0F6B-A53E-2ADA-7A0D139D1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AAB63-23CE-83EB-D012-BB97D5F96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73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3B5B1-52DE-AA47-4CB5-395AED558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89168-ABF8-3AEC-42FC-D1AA0793F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0DEB1-B7CA-E7C9-8654-37F9ECBA8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664AB-7D53-4907-AC0A-39E7D0B5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4D737-B440-9973-040A-B8C768ADF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3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FDEA-C06F-131B-6EEC-C37B35C64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7AE03-35EF-DFD5-6C2C-B188D845F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9E7EC-9D31-0B31-A1A2-E0B841544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7D0D2-0D9D-1D72-C2B3-9C069208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314AD-F1BE-F198-0B5C-C49B3FBCA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F00AE-E783-8C89-4161-4FBF4EB04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2DE35-6701-B35B-E985-02908A705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C36B0-CD7E-22C6-60D1-89D930EE2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73638-31A0-059B-3CF9-84C37598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507C-2660-4ED7-EED4-95113E726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C2014B-AAFE-1F2C-19E1-86FDA8745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2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79AB8-25B4-E7E1-DB1D-67661C077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89F1C-08C0-418F-91B0-8F65152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8822F-D3C4-77B7-9C60-2CEA60132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2189FD-FB8E-EF6F-6644-3A14817D8D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A05398-0C2C-603F-DAC5-0545241E49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CDAE4A-C379-F5D7-0E0F-C88D1492E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628CC5-238C-91AF-5F32-88621CFDB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5FD542-167E-8263-CBDE-460DB6C3A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5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7347E-8010-8A5B-A098-317A53DFC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0403F5-0CA0-3657-2682-395FB9F2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FB288F-193B-8B8C-D680-54C1ADDC3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A3BFF9-391E-6C6D-33E1-7E2015634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09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FCE45B-50BD-EEA8-1AB8-281E4397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8BBC4-8AF7-1143-2415-D0F218EBD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D1ED8-FC23-5E8A-5B8D-06C7C95E8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24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65E23-2EA9-0918-C37B-5BD6CB556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4AD7D-49DD-6E13-0135-368C96BFB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F667D2-8A27-BDBC-D60B-1ACB3F2E6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FBABC-BEDF-522B-CE64-1AE1C4A88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82EBE-C141-6D25-9B5B-87CF376E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B57CC-DC1F-3631-75FE-581F2708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64B56-0166-B619-FA95-14B0181F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7573DD-C7A9-CE47-5177-ED3032F70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E1E5A-B8C3-1871-A45A-F6C76890C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0046BF-6405-9216-F91A-336C32EB5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EEA65-5D27-3A56-CA59-EDA141724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F4C7D-5130-D58B-A1B4-6F26BD075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2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0D98E5-88C5-C35F-7B1A-811B1FCBB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2ED55-00F5-8D88-316C-93C2F779D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B315E-FF20-5335-B61C-AFF276CFE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7F608-6656-4C99-A472-FB7B2C4CEB33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400FC-72FF-B8A9-678C-F0BDAE544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D11F1-2B09-541A-9D2D-1C3824DBC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5791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>
            <a:extLst>
              <a:ext uri="{FF2B5EF4-FFF2-40B4-BE49-F238E27FC236}">
                <a16:creationId xmlns:a16="http://schemas.microsoft.com/office/drawing/2014/main" id="{C4C152C1-F9EB-F3D4-D117-B077E1EE904B}"/>
              </a:ext>
            </a:extLst>
          </p:cNvPr>
          <p:cNvGrpSpPr>
            <a:grpSpLocks/>
          </p:cNvGrpSpPr>
          <p:nvPr/>
        </p:nvGrpSpPr>
        <p:grpSpPr bwMode="auto">
          <a:xfrm>
            <a:off x="6883400" y="2968625"/>
            <a:ext cx="1455738" cy="1412875"/>
            <a:chOff x="4336" y="1870"/>
            <a:chExt cx="917" cy="890"/>
          </a:xfrm>
        </p:grpSpPr>
        <p:sp>
          <p:nvSpPr>
            <p:cNvPr id="5" name="Rectangle 14">
              <a:extLst>
                <a:ext uri="{FF2B5EF4-FFF2-40B4-BE49-F238E27FC236}">
                  <a16:creationId xmlns:a16="http://schemas.microsoft.com/office/drawing/2014/main" id="{923FDED1-8B09-C436-E75A-065BF0469071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36" y="2616"/>
              <a:ext cx="917" cy="144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420000" lon="0" rev="0"/>
              </a:camera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Custom Code</a:t>
              </a:r>
            </a:p>
          </p:txBody>
        </p:sp>
        <p:sp>
          <p:nvSpPr>
            <p:cNvPr id="6" name="Rectangle 15">
              <a:extLst>
                <a:ext uri="{FF2B5EF4-FFF2-40B4-BE49-F238E27FC236}">
                  <a16:creationId xmlns:a16="http://schemas.microsoft.com/office/drawing/2014/main" id="{D5CAAE28-9A36-D821-ACA6-6933E35E585C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023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Accounts</a:t>
              </a:r>
            </a:p>
          </p:txBody>
        </p:sp>
        <p:sp>
          <p:nvSpPr>
            <p:cNvPr id="7" name="Rectangle 16">
              <a:extLst>
                <a:ext uri="{FF2B5EF4-FFF2-40B4-BE49-F238E27FC236}">
                  <a16:creationId xmlns:a16="http://schemas.microsoft.com/office/drawing/2014/main" id="{C3C85C2F-DCB1-3A2D-A9ED-5686705BD575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139" y="2193"/>
              <a:ext cx="726" cy="79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Finance</a:t>
              </a:r>
            </a:p>
          </p:txBody>
        </p:sp>
        <p:sp>
          <p:nvSpPr>
            <p:cNvPr id="8" name="Rectangle 17">
              <a:extLst>
                <a:ext uri="{FF2B5EF4-FFF2-40B4-BE49-F238E27FC236}">
                  <a16:creationId xmlns:a16="http://schemas.microsoft.com/office/drawing/2014/main" id="{D182557A-F23F-B62B-C030-F974D22150F3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262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Administration</a:t>
              </a:r>
            </a:p>
          </p:txBody>
        </p:sp>
        <p:sp>
          <p:nvSpPr>
            <p:cNvPr id="9" name="Rectangle 18">
              <a:extLst>
                <a:ext uri="{FF2B5EF4-FFF2-40B4-BE49-F238E27FC236}">
                  <a16:creationId xmlns:a16="http://schemas.microsoft.com/office/drawing/2014/main" id="{DA3E8A94-C42F-2633-0A76-230286E774B6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375" y="2193"/>
              <a:ext cx="726" cy="79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Transactions</a:t>
              </a:r>
            </a:p>
          </p:txBody>
        </p:sp>
        <p:sp>
          <p:nvSpPr>
            <p:cNvPr id="10" name="Rectangle 19">
              <a:extLst>
                <a:ext uri="{FF2B5EF4-FFF2-40B4-BE49-F238E27FC236}">
                  <a16:creationId xmlns:a16="http://schemas.microsoft.com/office/drawing/2014/main" id="{CA156A63-9B27-31EA-6392-735E83DC60B9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498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Communication</a:t>
              </a:r>
            </a:p>
          </p:txBody>
        </p:sp>
        <p:sp>
          <p:nvSpPr>
            <p:cNvPr id="11" name="Rectangle 20">
              <a:extLst>
                <a:ext uri="{FF2B5EF4-FFF2-40B4-BE49-F238E27FC236}">
                  <a16:creationId xmlns:a16="http://schemas.microsoft.com/office/drawing/2014/main" id="{9BC71D47-5F3A-1244-A506-8B2F1DF63C8D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609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Knowledge Mgmt</a:t>
              </a:r>
            </a:p>
          </p:txBody>
        </p:sp>
        <p:sp>
          <p:nvSpPr>
            <p:cNvPr id="12" name="Rectangle 21">
              <a:extLst>
                <a:ext uri="{FF2B5EF4-FFF2-40B4-BE49-F238E27FC236}">
                  <a16:creationId xmlns:a16="http://schemas.microsoft.com/office/drawing/2014/main" id="{E0AB4AA2-175E-A18E-C7D3-EF05D9012131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725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E-Commerce</a:t>
              </a:r>
            </a:p>
          </p:txBody>
        </p:sp>
        <p:sp>
          <p:nvSpPr>
            <p:cNvPr id="13" name="Rectangle 22">
              <a:extLst>
                <a:ext uri="{FF2B5EF4-FFF2-40B4-BE49-F238E27FC236}">
                  <a16:creationId xmlns:a16="http://schemas.microsoft.com/office/drawing/2014/main" id="{656A12A0-4474-9778-378A-9334E3EC5864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842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Bus. Functions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2391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Kaganski</dc:creator>
  <cp:lastModifiedBy>Mike Kaganski</cp:lastModifiedBy>
  <cp:revision>2</cp:revision>
  <dcterms:created xsi:type="dcterms:W3CDTF">2025-03-08T11:30:53Z</dcterms:created>
  <dcterms:modified xsi:type="dcterms:W3CDTF">2025-05-24T16:03:57Z</dcterms:modified>
</cp:coreProperties>
</file>