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7706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588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163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759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494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230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678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836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137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676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702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548F3-A4F9-4CB1-AD93-4AAF4A6C95FE}" type="datetimeFigureOut">
              <a:rPr lang="hu-HU" smtClean="0"/>
              <a:t>2024. 08. 07.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70FBE-81C4-4DD7-A98E-AF489F9F648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877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23AFAB-4B2E-6D4C-A50B-94CB4397BB54}"/>
              </a:ext>
            </a:extLst>
          </p:cNvPr>
          <p:cNvSpPr txBox="1"/>
          <p:nvPr/>
        </p:nvSpPr>
        <p:spPr>
          <a:xfrm>
            <a:off x="3689950" y="1738690"/>
            <a:ext cx="1517005" cy="576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Global </a:t>
            </a: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Events</a:t>
            </a:r>
            <a:r>
              <a:rPr kumimoji="0" lang="hu-H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 Ligh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1D3147-CBC2-F944-8975-4156F2265F95}"/>
              </a:ext>
            </a:extLst>
          </p:cNvPr>
          <p:cNvSpPr txBox="1"/>
          <p:nvPr/>
        </p:nvSpPr>
        <p:spPr>
          <a:xfrm>
            <a:off x="5598591" y="1738690"/>
            <a:ext cx="1569789" cy="1598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Web (Organic/Paid)</a:t>
            </a:r>
          </a:p>
        </p:txBody>
      </p:sp>
    </p:spTree>
    <p:extLst>
      <p:ext uri="{BB962C8B-B14F-4D97-AF65-F5344CB8AC3E}">
        <p14:creationId xmlns:p14="http://schemas.microsoft.com/office/powerpoint/2010/main" val="270206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Poppins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Gábor Kelemen2010</dc:creator>
  <cp:lastModifiedBy>Gábor Kelemen2010</cp:lastModifiedBy>
  <cp:revision>1</cp:revision>
  <dcterms:created xsi:type="dcterms:W3CDTF">2024-08-07T09:34:30Z</dcterms:created>
  <dcterms:modified xsi:type="dcterms:W3CDTF">2024-08-07T09:36:15Z</dcterms:modified>
</cp:coreProperties>
</file>